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98" r:id="rId2"/>
    <p:sldId id="301" r:id="rId3"/>
    <p:sldId id="318" r:id="rId4"/>
    <p:sldId id="325" r:id="rId5"/>
    <p:sldId id="304" r:id="rId6"/>
    <p:sldId id="319" r:id="rId7"/>
    <p:sldId id="320" r:id="rId8"/>
    <p:sldId id="321" r:id="rId9"/>
    <p:sldId id="322" r:id="rId10"/>
    <p:sldId id="323" r:id="rId11"/>
    <p:sldId id="324" r:id="rId12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986"/>
    <a:srgbClr val="FFFFFF"/>
    <a:srgbClr val="6D95B5"/>
    <a:srgbClr val="28809D"/>
    <a:srgbClr val="42546B"/>
    <a:srgbClr val="9ABB59"/>
    <a:srgbClr val="1F9D84"/>
    <a:srgbClr val="9BBC57"/>
    <a:srgbClr val="FFFFFE"/>
    <a:srgbClr val="F9B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69" autoAdjust="0"/>
  </p:normalViewPr>
  <p:slideViewPr>
    <p:cSldViewPr snapToGrid="0" snapToObjects="1">
      <p:cViewPr varScale="1">
        <p:scale>
          <a:sx n="67" d="100"/>
          <a:sy n="67" d="100"/>
        </p:scale>
        <p:origin x="1050" y="78"/>
      </p:cViewPr>
      <p:guideLst>
        <p:guide orient="horz" pos="2160"/>
        <p:guide pos="2880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2B58A-DBDF-491A-ABEC-5B47C08B1D01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BA63F88-984B-49AD-992F-A35D6852EF05}">
      <dgm:prSet phldrT="[Tekst]" custT="1"/>
      <dgm:spPr>
        <a:xfrm>
          <a:off x="2465" y="1409"/>
          <a:ext cx="4334363" cy="918559"/>
        </a:xfrm>
        <a:prstGeom prst="roundRect">
          <a:avLst>
            <a:gd name="adj" fmla="val 10000"/>
          </a:avLst>
        </a:prstGeom>
        <a:solidFill>
          <a:srgbClr val="29207B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2000" b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Structuur- en investeringsfondsen</a:t>
          </a:r>
          <a:endParaRPr lang="nl-NL" sz="2000" b="1" dirty="0" smtClean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  <a:p>
          <a:r>
            <a:rPr lang="nl-NL" sz="2000" b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(ESI) 2014 </a:t>
          </a:r>
          <a:r>
            <a:rPr lang="nl-NL" sz="20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- 2020</a:t>
          </a:r>
        </a:p>
      </dgm:t>
    </dgm:pt>
    <dgm:pt modelId="{1A179810-9F58-45D9-8D94-6D8703D16CAC}" type="parTrans" cxnId="{F862B392-73B4-406D-BB1B-B0A1551CEA10}">
      <dgm:prSet/>
      <dgm:spPr/>
      <dgm:t>
        <a:bodyPr/>
        <a:lstStyle/>
        <a:p>
          <a:endParaRPr lang="nl-NL" sz="1400"/>
        </a:p>
      </dgm:t>
    </dgm:pt>
    <dgm:pt modelId="{AE789ABB-7BAC-4E6E-8400-A8E577B6AC87}" type="sibTrans" cxnId="{F862B392-73B4-406D-BB1B-B0A1551CEA10}">
      <dgm:prSet/>
      <dgm:spPr/>
      <dgm:t>
        <a:bodyPr/>
        <a:lstStyle/>
        <a:p>
          <a:endParaRPr lang="nl-NL" sz="1400"/>
        </a:p>
      </dgm:t>
    </dgm:pt>
    <dgm:pt modelId="{6CDE5815-E3F7-47F3-8D92-DEF39B907423}">
      <dgm:prSet phldrT="[Tekst]" custT="1"/>
      <dgm:spPr>
        <a:xfrm>
          <a:off x="0" y="1014430"/>
          <a:ext cx="837189" cy="918559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0" rIns="0"/>
        <a:lstStyle/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Cohesie-fonds</a:t>
          </a:r>
          <a:endParaRPr lang="nl-NL" sz="14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4CDC4DC3-3743-40D9-8C19-26830E89A6C4}" type="parTrans" cxnId="{C5B132DE-7798-4AC1-9415-9003EF5CDD78}">
      <dgm:prSet/>
      <dgm:spPr/>
      <dgm:t>
        <a:bodyPr/>
        <a:lstStyle/>
        <a:p>
          <a:endParaRPr lang="nl-NL" sz="1400"/>
        </a:p>
      </dgm:t>
    </dgm:pt>
    <dgm:pt modelId="{51DED681-A323-4B09-9FBE-F80874FABC3A}" type="sibTrans" cxnId="{C5B132DE-7798-4AC1-9415-9003EF5CDD78}">
      <dgm:prSet/>
      <dgm:spPr/>
      <dgm:t>
        <a:bodyPr/>
        <a:lstStyle/>
        <a:p>
          <a:endParaRPr lang="nl-NL" sz="1400"/>
        </a:p>
      </dgm:t>
    </dgm:pt>
    <dgm:pt modelId="{7FA6EC59-F1A4-4687-9249-C2162AB5EB14}">
      <dgm:prSet phldrT="[Tekst]" custT="1"/>
      <dgm:spPr>
        <a:xfrm>
          <a:off x="2625715" y="1014430"/>
          <a:ext cx="837189" cy="918559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ELFPO</a:t>
          </a:r>
        </a:p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(POP)</a:t>
          </a:r>
          <a:endParaRPr lang="nl-NL" sz="14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0DF818F2-A9F4-462D-B1B9-ED909BCB6C66}" type="parTrans" cxnId="{8BCD59C8-FBAA-43F1-A9CE-EEF6D73614E1}">
      <dgm:prSet/>
      <dgm:spPr/>
      <dgm:t>
        <a:bodyPr/>
        <a:lstStyle/>
        <a:p>
          <a:endParaRPr lang="nl-NL" sz="1400"/>
        </a:p>
      </dgm:t>
    </dgm:pt>
    <dgm:pt modelId="{DE595040-FA02-4EA6-AAA3-403EF323CF27}" type="sibTrans" cxnId="{8BCD59C8-FBAA-43F1-A9CE-EEF6D73614E1}">
      <dgm:prSet/>
      <dgm:spPr/>
      <dgm:t>
        <a:bodyPr/>
        <a:lstStyle/>
        <a:p>
          <a:endParaRPr lang="nl-NL" sz="1400"/>
        </a:p>
      </dgm:t>
    </dgm:pt>
    <dgm:pt modelId="{67AECD05-A721-49B6-827B-03F9A3A26963}">
      <dgm:prSet custT="1"/>
      <dgm:spPr>
        <a:xfrm>
          <a:off x="864100" y="1014430"/>
          <a:ext cx="837189" cy="918559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0" rIns="0"/>
        <a:lstStyle/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ESF</a:t>
          </a:r>
          <a:endParaRPr lang="nl-NL" sz="14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A2D4A376-BDF0-46C4-BE41-F6AF311F58AB}" type="parTrans" cxnId="{F567F2DB-1CAD-4F48-BFDC-0DE612A11B6C}">
      <dgm:prSet/>
      <dgm:spPr/>
      <dgm:t>
        <a:bodyPr/>
        <a:lstStyle/>
        <a:p>
          <a:endParaRPr lang="nl-NL" sz="1400"/>
        </a:p>
      </dgm:t>
    </dgm:pt>
    <dgm:pt modelId="{B91A947B-823B-4E11-A6BE-57744499E51C}" type="sibTrans" cxnId="{F567F2DB-1CAD-4F48-BFDC-0DE612A11B6C}">
      <dgm:prSet/>
      <dgm:spPr/>
      <dgm:t>
        <a:bodyPr/>
        <a:lstStyle/>
        <a:p>
          <a:endParaRPr lang="nl-NL" sz="1400"/>
        </a:p>
      </dgm:t>
    </dgm:pt>
    <dgm:pt modelId="{267F0E44-E2C4-4A18-AA3C-5168A37CF386}">
      <dgm:prSet custT="1"/>
      <dgm:spPr>
        <a:xfrm>
          <a:off x="1755096" y="1014430"/>
          <a:ext cx="837189" cy="918559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0" rIns="0"/>
        <a:lstStyle/>
        <a:p>
          <a:r>
            <a:rPr lang="nl-NL" sz="1400" b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EFRO</a:t>
          </a:r>
          <a:endParaRPr lang="nl-NL" sz="1400" b="1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B2C15312-9D96-4B63-A620-38AE45317473}" type="parTrans" cxnId="{2200534F-1F09-4487-84CB-C2AA11E963D2}">
      <dgm:prSet/>
      <dgm:spPr/>
      <dgm:t>
        <a:bodyPr/>
        <a:lstStyle/>
        <a:p>
          <a:endParaRPr lang="nl-NL" sz="1400"/>
        </a:p>
      </dgm:t>
    </dgm:pt>
    <dgm:pt modelId="{EC0946D4-A116-48FC-854B-7D5934AF5DEC}" type="sibTrans" cxnId="{2200534F-1F09-4487-84CB-C2AA11E963D2}">
      <dgm:prSet/>
      <dgm:spPr/>
      <dgm:t>
        <a:bodyPr/>
        <a:lstStyle/>
        <a:p>
          <a:endParaRPr lang="nl-NL" sz="1400"/>
        </a:p>
      </dgm:t>
    </dgm:pt>
    <dgm:pt modelId="{669AE8BC-FE7D-4C35-9109-F64408E3FE38}">
      <dgm:prSet phldrT="[Tekst]" custT="1"/>
      <dgm:spPr>
        <a:xfrm>
          <a:off x="3483289" y="999396"/>
          <a:ext cx="837189" cy="918559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0" rIns="0"/>
        <a:lstStyle/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EFMZV</a:t>
          </a:r>
        </a:p>
        <a:p>
          <a:r>
            <a:rPr lang="nl-NL" sz="14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(Visserij)</a:t>
          </a:r>
          <a:endParaRPr lang="nl-NL" sz="14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9F2F5C69-7E2A-4A55-9947-F9D55F373BEA}" type="parTrans" cxnId="{DF713A58-AD7E-40AB-BB99-664A0C7CFB44}">
      <dgm:prSet/>
      <dgm:spPr/>
      <dgm:t>
        <a:bodyPr/>
        <a:lstStyle/>
        <a:p>
          <a:endParaRPr lang="nl-NL"/>
        </a:p>
      </dgm:t>
    </dgm:pt>
    <dgm:pt modelId="{4F734AC0-D388-44A1-AEF7-7972B7464DDC}" type="sibTrans" cxnId="{DF713A58-AD7E-40AB-BB99-664A0C7CFB44}">
      <dgm:prSet/>
      <dgm:spPr/>
      <dgm:t>
        <a:bodyPr/>
        <a:lstStyle/>
        <a:p>
          <a:endParaRPr lang="nl-NL"/>
        </a:p>
      </dgm:t>
    </dgm:pt>
    <dgm:pt modelId="{DDD36CF9-4BD8-4BDD-8E4C-D9AF1DD6D709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2978916" y="2040629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 West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8E90CE56-FEED-49B9-89F7-A4B812671B13}" type="sibTrans" cxnId="{7A2798CF-5098-413D-9883-C357042230AA}">
      <dgm:prSet/>
      <dgm:spPr/>
      <dgm:t>
        <a:bodyPr/>
        <a:lstStyle/>
        <a:p>
          <a:endParaRPr lang="nl-NL"/>
        </a:p>
      </dgm:t>
    </dgm:pt>
    <dgm:pt modelId="{DD8A66E4-3E09-46DA-BAF9-34D85C124E06}" type="parTrans" cxnId="{7A2798CF-5098-413D-9883-C357042230AA}">
      <dgm:prSet/>
      <dgm:spPr/>
      <dgm:t>
        <a:bodyPr/>
        <a:lstStyle/>
        <a:p>
          <a:endParaRPr lang="nl-NL"/>
        </a:p>
      </dgm:t>
    </dgm:pt>
    <dgm:pt modelId="{F6BD49AA-387F-497D-B699-CBADE12F44FB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1149104" y="2040629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 Oost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7C1BCA81-6FA1-4505-926F-C3F4DD29223F}" type="sibTrans" cxnId="{A448F808-728D-4DBA-8D5C-1F85354DE96B}">
      <dgm:prSet/>
      <dgm:spPr/>
      <dgm:t>
        <a:bodyPr/>
        <a:lstStyle/>
        <a:p>
          <a:endParaRPr lang="nl-NL"/>
        </a:p>
      </dgm:t>
    </dgm:pt>
    <dgm:pt modelId="{436CFAC9-A35C-42E6-8893-BD1EBCD4BB1A}" type="parTrans" cxnId="{A448F808-728D-4DBA-8D5C-1F85354DE96B}">
      <dgm:prSet/>
      <dgm:spPr/>
      <dgm:t>
        <a:bodyPr/>
        <a:lstStyle/>
        <a:p>
          <a:endParaRPr lang="nl-NL"/>
        </a:p>
      </dgm:t>
    </dgm:pt>
    <dgm:pt modelId="{CD723551-6256-404C-A31D-6B5CF47E2207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2064513" y="2040628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 Zuid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8FF029E1-31F2-47CB-974D-28C74AFCE268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3196628" y="3041880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</a:t>
          </a:r>
        </a:p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Interreg C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13F5D78D-6B02-4885-9896-A286B799E058}" type="sibTrans" cxnId="{97C76BE7-A5A8-457A-8DD4-F37E19F38BD9}">
      <dgm:prSet/>
      <dgm:spPr/>
      <dgm:t>
        <a:bodyPr/>
        <a:lstStyle/>
        <a:p>
          <a:endParaRPr lang="nl-NL" sz="1400"/>
        </a:p>
      </dgm:t>
    </dgm:pt>
    <dgm:pt modelId="{6570181A-A5B9-4A17-A814-55B7D794C5EF}" type="parTrans" cxnId="{97C76BE7-A5A8-457A-8DD4-F37E19F38BD9}">
      <dgm:prSet/>
      <dgm:spPr/>
      <dgm:t>
        <a:bodyPr/>
        <a:lstStyle/>
        <a:p>
          <a:endParaRPr lang="nl-NL" sz="1400"/>
        </a:p>
      </dgm:t>
    </dgm:pt>
    <dgm:pt modelId="{229794FB-271E-4EDE-8D5F-27C4B42A69EE}" type="sibTrans" cxnId="{BB7786DD-1D7F-43A1-9AE7-458308B273B1}">
      <dgm:prSet/>
      <dgm:spPr/>
      <dgm:t>
        <a:bodyPr/>
        <a:lstStyle/>
        <a:p>
          <a:endParaRPr lang="nl-NL" sz="1400"/>
        </a:p>
      </dgm:t>
    </dgm:pt>
    <dgm:pt modelId="{DBE518D7-6563-49CC-B4D2-F30313117462}" type="parTrans" cxnId="{BB7786DD-1D7F-43A1-9AE7-458308B273B1}">
      <dgm:prSet/>
      <dgm:spPr/>
      <dgm:t>
        <a:bodyPr/>
        <a:lstStyle/>
        <a:p>
          <a:endParaRPr lang="nl-NL" sz="1400"/>
        </a:p>
      </dgm:t>
    </dgm:pt>
    <dgm:pt modelId="{32BCB609-F23F-4F3A-848A-03C1BE65028E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242939" y="2040628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pPr>
            <a:lnSpc>
              <a:spcPct val="90000"/>
            </a:lnSpc>
          </a:pPr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</a:t>
          </a:r>
        </a:p>
        <a:p>
          <a:pPr>
            <a:lnSpc>
              <a:spcPct val="50000"/>
            </a:lnSpc>
          </a:pPr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Noord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A0D1D91E-FB3C-4992-8203-7A71ED9E2649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2282224" y="3041880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</a:t>
          </a:r>
        </a:p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Interreg B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A79C471E-7085-4FD8-9958-78CA2AC66705}" type="sibTrans" cxnId="{313BADEB-C36C-403F-B33A-D37B0CA0322E}">
      <dgm:prSet/>
      <dgm:spPr/>
      <dgm:t>
        <a:bodyPr/>
        <a:lstStyle/>
        <a:p>
          <a:endParaRPr lang="nl-NL" sz="1400"/>
        </a:p>
      </dgm:t>
    </dgm:pt>
    <dgm:pt modelId="{B0DE8A7B-3470-43DD-9A11-9F7935410747}" type="parTrans" cxnId="{313BADEB-C36C-403F-B33A-D37B0CA0322E}">
      <dgm:prSet/>
      <dgm:spPr/>
      <dgm:t>
        <a:bodyPr/>
        <a:lstStyle/>
        <a:p>
          <a:endParaRPr lang="nl-NL" sz="1400"/>
        </a:p>
      </dgm:t>
    </dgm:pt>
    <dgm:pt modelId="{65346AB7-FB3F-4C59-8D66-BCBF7926668D}" type="sibTrans" cxnId="{A13B87D4-B612-421A-B1B4-9870E39A5B56}">
      <dgm:prSet/>
      <dgm:spPr/>
      <dgm:t>
        <a:bodyPr/>
        <a:lstStyle/>
        <a:p>
          <a:endParaRPr lang="nl-NL" sz="1400"/>
        </a:p>
      </dgm:t>
    </dgm:pt>
    <dgm:pt modelId="{BB5A0521-D717-41B9-9798-BEA865A5B7F5}" type="parTrans" cxnId="{A13B87D4-B612-421A-B1B4-9870E39A5B56}">
      <dgm:prSet/>
      <dgm:spPr/>
      <dgm:t>
        <a:bodyPr/>
        <a:lstStyle/>
        <a:p>
          <a:endParaRPr lang="nl-NL" sz="1400"/>
        </a:p>
      </dgm:t>
    </dgm:pt>
    <dgm:pt modelId="{10AE391A-C165-457D-98DB-9E81B99ECE70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xfrm>
          <a:off x="1367829" y="3041879"/>
          <a:ext cx="837189" cy="918559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19050" cap="flat" cmpd="sng" algn="ctr">
          <a:solidFill>
            <a:srgbClr val="BBB6EC"/>
          </a:solidFill>
          <a:prstDash val="solid"/>
        </a:ln>
        <a:effectLst/>
      </dgm:spPr>
      <dgm:t>
        <a:bodyPr/>
        <a:lstStyle/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EFRO</a:t>
          </a:r>
        </a:p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Interreg</a:t>
          </a:r>
        </a:p>
        <a:p>
          <a:r>
            <a:rPr lang="nl-NL" sz="1400" b="1" dirty="0" smtClean="0">
              <a:solidFill>
                <a:srgbClr val="29207B"/>
              </a:solidFill>
              <a:latin typeface="Century Gothic" pitchFamily="34" charset="0"/>
              <a:ea typeface="+mn-ea"/>
              <a:cs typeface="+mn-cs"/>
            </a:rPr>
            <a:t>A</a:t>
          </a:r>
          <a:endParaRPr lang="nl-NL" sz="1400" b="1" dirty="0">
            <a:solidFill>
              <a:srgbClr val="29207B"/>
            </a:solidFill>
            <a:latin typeface="Century Gothic" pitchFamily="34" charset="0"/>
            <a:ea typeface="+mn-ea"/>
            <a:cs typeface="+mn-cs"/>
          </a:endParaRPr>
        </a:p>
      </dgm:t>
    </dgm:pt>
    <dgm:pt modelId="{8B54AAE1-BDCC-458C-92E1-567B32FDEFE6}" type="sibTrans" cxnId="{23FC9E15-3000-4E3E-8D36-7B7481021A67}">
      <dgm:prSet/>
      <dgm:spPr/>
      <dgm:t>
        <a:bodyPr/>
        <a:lstStyle/>
        <a:p>
          <a:endParaRPr lang="nl-NL" sz="1400"/>
        </a:p>
      </dgm:t>
    </dgm:pt>
    <dgm:pt modelId="{FE6F0F5A-0891-4E4F-A1A3-44403B203F4E}" type="parTrans" cxnId="{23FC9E15-3000-4E3E-8D36-7B7481021A67}">
      <dgm:prSet/>
      <dgm:spPr/>
      <dgm:t>
        <a:bodyPr/>
        <a:lstStyle/>
        <a:p>
          <a:endParaRPr lang="nl-NL" sz="1400"/>
        </a:p>
      </dgm:t>
    </dgm:pt>
    <dgm:pt modelId="{F98B051C-9481-48E0-9E2B-BFA9F2B506B3}" type="pres">
      <dgm:prSet presAssocID="{E062B58A-DBDF-491A-ABEC-5B47C08B1D0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518FCFB2-3FD0-45F1-B9C1-7F3474D30BEB}" type="pres">
      <dgm:prSet presAssocID="{1BA63F88-984B-49AD-992F-A35D6852EF05}" presName="vertOne" presStyleCnt="0"/>
      <dgm:spPr/>
    </dgm:pt>
    <dgm:pt modelId="{EACEE81F-0781-4A41-9750-C346A7DF5441}" type="pres">
      <dgm:prSet presAssocID="{1BA63F88-984B-49AD-992F-A35D6852EF05}" presName="txOne" presStyleLbl="node0" presStyleIdx="0" presStyleCnt="4" custScaleX="12176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55D701B-216F-4D47-889C-0574B0A6068F}" type="pres">
      <dgm:prSet presAssocID="{1BA63F88-984B-49AD-992F-A35D6852EF05}" presName="parTransOne" presStyleCnt="0"/>
      <dgm:spPr/>
    </dgm:pt>
    <dgm:pt modelId="{33D0CB5A-A236-4EB7-9C33-65B18D754AE9}" type="pres">
      <dgm:prSet presAssocID="{1BA63F88-984B-49AD-992F-A35D6852EF05}" presName="horzOne" presStyleCnt="0"/>
      <dgm:spPr/>
    </dgm:pt>
    <dgm:pt modelId="{06CFE1F3-1060-45AB-8F62-71A498934D3A}" type="pres">
      <dgm:prSet presAssocID="{6CDE5815-E3F7-47F3-8D92-DEF39B907423}" presName="vertTwo" presStyleCnt="0"/>
      <dgm:spPr/>
    </dgm:pt>
    <dgm:pt modelId="{D90A074D-48BD-45F7-AD87-630D8CA8F317}" type="pres">
      <dgm:prSet presAssocID="{6CDE5815-E3F7-47F3-8D92-DEF39B907423}" presName="txTwo" presStyleLbl="node2" presStyleIdx="0" presStyleCnt="4" custLinFactNeighborX="-54856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A09212F-BA19-4333-919F-002D4BF755A9}" type="pres">
      <dgm:prSet presAssocID="{6CDE5815-E3F7-47F3-8D92-DEF39B907423}" presName="parTransTwo" presStyleCnt="0"/>
      <dgm:spPr/>
    </dgm:pt>
    <dgm:pt modelId="{DFA99784-D1B6-4CC9-ACC4-E7DD97CA1C1E}" type="pres">
      <dgm:prSet presAssocID="{6CDE5815-E3F7-47F3-8D92-DEF39B907423}" presName="horzTwo" presStyleCnt="0"/>
      <dgm:spPr/>
    </dgm:pt>
    <dgm:pt modelId="{61EA86DA-5800-4E34-AE17-DA4B49046C70}" type="pres">
      <dgm:prSet presAssocID="{10AE391A-C165-457D-98DB-9E81B99ECE70}" presName="vertThree" presStyleCnt="0"/>
      <dgm:spPr/>
    </dgm:pt>
    <dgm:pt modelId="{D661CBB9-267E-4566-978E-E61A34F51FFE}" type="pres">
      <dgm:prSet presAssocID="{10AE391A-C165-457D-98DB-9E81B99ECE70}" presName="txThree" presStyleLbl="node3" presStyleIdx="0" presStyleCnt="3" custLinFactX="16825" custLinFactY="10437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B8CB2A8-7801-4E9C-926D-F8C4076D67B8}" type="pres">
      <dgm:prSet presAssocID="{10AE391A-C165-457D-98DB-9E81B99ECE70}" presName="horzThree" presStyleCnt="0"/>
      <dgm:spPr/>
    </dgm:pt>
    <dgm:pt modelId="{C8157E47-B4E3-4EE3-8FAC-3400F9369F49}" type="pres">
      <dgm:prSet presAssocID="{51DED681-A323-4B09-9FBE-F80874FABC3A}" presName="sibSpaceTwo" presStyleCnt="0"/>
      <dgm:spPr/>
    </dgm:pt>
    <dgm:pt modelId="{83B38101-FD65-4E62-AE31-6CB29CFF0D18}" type="pres">
      <dgm:prSet presAssocID="{67AECD05-A721-49B6-827B-03F9A3A26963}" presName="vertTwo" presStyleCnt="0"/>
      <dgm:spPr/>
    </dgm:pt>
    <dgm:pt modelId="{C33A4464-F464-4C84-8F8A-2C00191347A2}" type="pres">
      <dgm:prSet presAssocID="{67AECD05-A721-49B6-827B-03F9A3A26963}" presName="txTwo" presStyleLbl="node2" presStyleIdx="1" presStyleCnt="4" custLinFactNeighborX="-5174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13A0BE5-CB9F-4304-B0D8-B7ED597966CE}" type="pres">
      <dgm:prSet presAssocID="{67AECD05-A721-49B6-827B-03F9A3A26963}" presName="parTransTwo" presStyleCnt="0"/>
      <dgm:spPr/>
    </dgm:pt>
    <dgm:pt modelId="{DD2ABA96-7BAB-46B1-A1D5-385039D1ADD2}" type="pres">
      <dgm:prSet presAssocID="{67AECD05-A721-49B6-827B-03F9A3A26963}" presName="horzTwo" presStyleCnt="0"/>
      <dgm:spPr/>
    </dgm:pt>
    <dgm:pt modelId="{1C772D2B-C851-42EC-AB9E-59AEFE1A84AF}" type="pres">
      <dgm:prSet presAssocID="{A0D1D91E-FB3C-4992-8203-7A71ED9E2649}" presName="vertThree" presStyleCnt="0"/>
      <dgm:spPr/>
    </dgm:pt>
    <dgm:pt modelId="{9A18A8A2-2137-4276-93EC-F9F24B94BB1C}" type="pres">
      <dgm:prSet presAssocID="{A0D1D91E-FB3C-4992-8203-7A71ED9E2649}" presName="txThree" presStyleLbl="node3" presStyleIdx="1" presStyleCnt="3" custLinFactX="17647" custLinFactY="100000" custLinFactNeighborX="100000" custLinFactNeighborY="10149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9C9EC75-7AFE-4C65-9612-807E5C802F2A}" type="pres">
      <dgm:prSet presAssocID="{A0D1D91E-FB3C-4992-8203-7A71ED9E2649}" presName="parTransThree" presStyleCnt="0"/>
      <dgm:spPr/>
    </dgm:pt>
    <dgm:pt modelId="{F6FFDEE1-68A7-46E1-80C0-C0B74238E277}" type="pres">
      <dgm:prSet presAssocID="{A0D1D91E-FB3C-4992-8203-7A71ED9E2649}" presName="horzThree" presStyleCnt="0"/>
      <dgm:spPr/>
    </dgm:pt>
    <dgm:pt modelId="{1E81F89C-45E6-4AAA-8F54-DB9590155430}" type="pres">
      <dgm:prSet presAssocID="{32BCB609-F23F-4F3A-848A-03C1BE65028E}" presName="vertFour" presStyleCnt="0">
        <dgm:presLayoutVars>
          <dgm:chPref val="3"/>
        </dgm:presLayoutVars>
      </dgm:prSet>
      <dgm:spPr/>
    </dgm:pt>
    <dgm:pt modelId="{6957A2AF-319B-4C8C-BB60-B5285CDF44A8}" type="pres">
      <dgm:prSet presAssocID="{32BCB609-F23F-4F3A-848A-03C1BE65028E}" presName="txFour" presStyleLbl="node4" presStyleIdx="0" presStyleCnt="2" custLinFactX="-25940" custLinFactY="-8849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89C52C63-5B19-49DF-AFC7-6C300E02CBD6}" type="pres">
      <dgm:prSet presAssocID="{32BCB609-F23F-4F3A-848A-03C1BE65028E}" presName="horzFour" presStyleCnt="0"/>
      <dgm:spPr/>
    </dgm:pt>
    <dgm:pt modelId="{AA53AE4E-6A1F-4C22-9EDB-8301F7FF9B1E}" type="pres">
      <dgm:prSet presAssocID="{B91A947B-823B-4E11-A6BE-57744499E51C}" presName="sibSpaceTwo" presStyleCnt="0"/>
      <dgm:spPr/>
    </dgm:pt>
    <dgm:pt modelId="{F47ADC01-7D1A-485B-9EB4-27623AEF576F}" type="pres">
      <dgm:prSet presAssocID="{267F0E44-E2C4-4A18-AA3C-5168A37CF386}" presName="vertTwo" presStyleCnt="0"/>
      <dgm:spPr/>
    </dgm:pt>
    <dgm:pt modelId="{1D3D5B0E-4B00-4A4F-B551-8DB557680158}" type="pres">
      <dgm:prSet presAssocID="{267F0E44-E2C4-4A18-AA3C-5168A37CF386}" presName="txTwo" presStyleLbl="node2" presStyleIdx="2" presStyleCnt="4" custLinFactNeighborX="-53717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BC7F107-D06F-4442-8D73-B05BB852BCDF}" type="pres">
      <dgm:prSet presAssocID="{267F0E44-E2C4-4A18-AA3C-5168A37CF386}" presName="parTransTwo" presStyleCnt="0"/>
      <dgm:spPr/>
    </dgm:pt>
    <dgm:pt modelId="{6A11A460-6291-4709-A9F9-381B847A7A52}" type="pres">
      <dgm:prSet presAssocID="{267F0E44-E2C4-4A18-AA3C-5168A37CF386}" presName="horzTwo" presStyleCnt="0"/>
      <dgm:spPr/>
    </dgm:pt>
    <dgm:pt modelId="{BB9A58F3-A852-41B3-B9F7-3BE82CFDBCB8}" type="pres">
      <dgm:prSet presAssocID="{8FF029E1-31F2-47CB-974D-28C74AFCE268}" presName="vertThree" presStyleCnt="0"/>
      <dgm:spPr/>
    </dgm:pt>
    <dgm:pt modelId="{3B5CFCDB-34C1-4849-BC70-607B744751B7}" type="pres">
      <dgm:prSet presAssocID="{8FF029E1-31F2-47CB-974D-28C74AFCE268}" presName="txThree" presStyleLbl="node3" presStyleIdx="2" presStyleCnt="3" custLinFactX="18470" custLinFactY="100000" custLinFactNeighborX="100000" custLinFactNeighborY="10149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6736706-2DA1-457C-BAE8-D85DC9701263}" type="pres">
      <dgm:prSet presAssocID="{8FF029E1-31F2-47CB-974D-28C74AFCE268}" presName="parTransThree" presStyleCnt="0"/>
      <dgm:spPr/>
    </dgm:pt>
    <dgm:pt modelId="{3B40035D-051F-43F7-B984-98EC166F7660}" type="pres">
      <dgm:prSet presAssocID="{8FF029E1-31F2-47CB-974D-28C74AFCE268}" presName="horzThree" presStyleCnt="0"/>
      <dgm:spPr/>
    </dgm:pt>
    <dgm:pt modelId="{5A51100F-66A3-41A6-B4C7-7C255684178B}" type="pres">
      <dgm:prSet presAssocID="{CD723551-6256-404C-A31D-6B5CF47E2207}" presName="vertFour" presStyleCnt="0">
        <dgm:presLayoutVars>
          <dgm:chPref val="3"/>
        </dgm:presLayoutVars>
      </dgm:prSet>
      <dgm:spPr/>
    </dgm:pt>
    <dgm:pt modelId="{01B336AA-1B48-4403-B4CD-AF58FC2DA77A}" type="pres">
      <dgm:prSet presAssocID="{CD723551-6256-404C-A31D-6B5CF47E2207}" presName="txFour" presStyleLbl="node4" presStyleIdx="1" presStyleCnt="2" custLinFactY="-8849" custLinFactNeighborX="-16758" custLinFactNeighborY="-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D803BFD-6E04-46B2-942D-B9507204174C}" type="pres">
      <dgm:prSet presAssocID="{CD723551-6256-404C-A31D-6B5CF47E2207}" presName="horzFour" presStyleCnt="0"/>
      <dgm:spPr/>
    </dgm:pt>
    <dgm:pt modelId="{EBBFEE75-80B4-4B0A-B40C-67CE54AFED86}" type="pres">
      <dgm:prSet presAssocID="{EC0946D4-A116-48FC-854B-7D5934AF5DEC}" presName="sibSpaceTwo" presStyleCnt="0"/>
      <dgm:spPr/>
    </dgm:pt>
    <dgm:pt modelId="{1F931950-CA75-4A4D-A848-1AF118A7D33A}" type="pres">
      <dgm:prSet presAssocID="{7FA6EC59-F1A4-4687-9249-C2162AB5EB14}" presName="vertTwo" presStyleCnt="0"/>
      <dgm:spPr/>
    </dgm:pt>
    <dgm:pt modelId="{603E34CB-3DC8-4C0D-8421-B689A03B1222}" type="pres">
      <dgm:prSet presAssocID="{7FA6EC59-F1A4-4687-9249-C2162AB5EB14}" presName="txTwo" presStyleLbl="node2" presStyleIdx="3" presStyleCnt="4" custLinFactNeighborX="-5812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62E0A14-0680-486A-AF14-7B1FA3CCF124}" type="pres">
      <dgm:prSet presAssocID="{7FA6EC59-F1A4-4687-9249-C2162AB5EB14}" presName="horzTwo" presStyleCnt="0"/>
      <dgm:spPr/>
    </dgm:pt>
    <dgm:pt modelId="{6ACBCC7A-DC44-4957-B3B4-712AD26E4CDD}" type="pres">
      <dgm:prSet presAssocID="{AE789ABB-7BAC-4E6E-8400-A8E577B6AC87}" presName="sibSpaceOne" presStyleCnt="0"/>
      <dgm:spPr/>
    </dgm:pt>
    <dgm:pt modelId="{A2A27B85-BB46-406A-AC62-EFB59C1286ED}" type="pres">
      <dgm:prSet presAssocID="{F6BD49AA-387F-497D-B699-CBADE12F44FB}" presName="vertOne" presStyleCnt="0"/>
      <dgm:spPr/>
    </dgm:pt>
    <dgm:pt modelId="{4BD963E7-3072-46CA-88E3-0095B4302484}" type="pres">
      <dgm:prSet presAssocID="{F6BD49AA-387F-497D-B699-CBADE12F44FB}" presName="txOne" presStyleLbl="node0" presStyleIdx="1" presStyleCnt="4" custLinFactX="-197565" custLinFactY="100000" custLinFactNeighborX="-200000" custLinFactNeighborY="12200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ADDBE76-73F9-451B-AE80-D8073999AA5B}" type="pres">
      <dgm:prSet presAssocID="{F6BD49AA-387F-497D-B699-CBADE12F44FB}" presName="horzOne" presStyleCnt="0"/>
      <dgm:spPr/>
    </dgm:pt>
    <dgm:pt modelId="{77001FD9-68B7-437D-9AD9-A81F45D5F6FE}" type="pres">
      <dgm:prSet presAssocID="{7C1BCA81-6FA1-4505-926F-C3F4DD29223F}" presName="sibSpaceOne" presStyleCnt="0"/>
      <dgm:spPr/>
    </dgm:pt>
    <dgm:pt modelId="{27EEEAFC-D9C2-4864-B450-9B9DF8512802}" type="pres">
      <dgm:prSet presAssocID="{DDD36CF9-4BD8-4BDD-8E4C-D9AF1DD6D709}" presName="vertOne" presStyleCnt="0"/>
      <dgm:spPr/>
    </dgm:pt>
    <dgm:pt modelId="{E125FC62-4056-41F2-A50F-79B2CF72B7A5}" type="pres">
      <dgm:prSet presAssocID="{DDD36CF9-4BD8-4BDD-8E4C-D9AF1DD6D709}" presName="txOne" presStyleLbl="node0" presStyleIdx="2" presStyleCnt="4" custLinFactX="-100000" custLinFactY="100000" custLinFactNeighborX="-195799" custLinFactNeighborY="12200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4B62E33-3F81-4042-A31E-5E0409B835FB}" type="pres">
      <dgm:prSet presAssocID="{DDD36CF9-4BD8-4BDD-8E4C-D9AF1DD6D709}" presName="horzOne" presStyleCnt="0"/>
      <dgm:spPr/>
    </dgm:pt>
    <dgm:pt modelId="{94E8B69C-AA74-4AD8-ADA3-C825EF12BDF1}" type="pres">
      <dgm:prSet presAssocID="{8E90CE56-FEED-49B9-89F7-A4B812671B13}" presName="sibSpaceOne" presStyleCnt="0"/>
      <dgm:spPr/>
    </dgm:pt>
    <dgm:pt modelId="{66B8D1A0-74C1-4AEB-9442-7963B93F5AE8}" type="pres">
      <dgm:prSet presAssocID="{669AE8BC-FE7D-4C35-9109-F64408E3FE38}" presName="vertOne" presStyleCnt="0"/>
      <dgm:spPr/>
    </dgm:pt>
    <dgm:pt modelId="{6BC9EBB7-D58D-4FA2-B684-6C801331BBA1}" type="pres">
      <dgm:prSet presAssocID="{669AE8BC-FE7D-4C35-9109-F64408E3FE38}" presName="txOne" presStyleLbl="node0" presStyleIdx="3" presStyleCnt="4" custLinFactX="-152353" custLinFactY="8647" custLinFactNeighborX="-200000" custLinFactNeighborY="1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306A78D-5BBF-4F9E-97D2-17646DDBAE54}" type="pres">
      <dgm:prSet presAssocID="{669AE8BC-FE7D-4C35-9109-F64408E3FE38}" presName="horzOne" presStyleCnt="0"/>
      <dgm:spPr/>
    </dgm:pt>
  </dgm:ptLst>
  <dgm:cxnLst>
    <dgm:cxn modelId="{519B3685-A520-4D66-BCB5-90A172756785}" type="presOf" srcId="{10AE391A-C165-457D-98DB-9E81B99ECE70}" destId="{D661CBB9-267E-4566-978E-E61A34F51FFE}" srcOrd="0" destOrd="0" presId="urn:microsoft.com/office/officeart/2005/8/layout/hierarchy4"/>
    <dgm:cxn modelId="{B27A6CBF-6A4A-4118-8E2D-839EF2D47DB8}" type="presOf" srcId="{F6BD49AA-387F-497D-B699-CBADE12F44FB}" destId="{4BD963E7-3072-46CA-88E3-0095B4302484}" srcOrd="0" destOrd="0" presId="urn:microsoft.com/office/officeart/2005/8/layout/hierarchy4"/>
    <dgm:cxn modelId="{9D094474-4C33-4A2A-AD1A-8C609E92A58D}" type="presOf" srcId="{DDD36CF9-4BD8-4BDD-8E4C-D9AF1DD6D709}" destId="{E125FC62-4056-41F2-A50F-79B2CF72B7A5}" srcOrd="0" destOrd="0" presId="urn:microsoft.com/office/officeart/2005/8/layout/hierarchy4"/>
    <dgm:cxn modelId="{23FC9E15-3000-4E3E-8D36-7B7481021A67}" srcId="{6CDE5815-E3F7-47F3-8D92-DEF39B907423}" destId="{10AE391A-C165-457D-98DB-9E81B99ECE70}" srcOrd="0" destOrd="0" parTransId="{FE6F0F5A-0891-4E4F-A1A3-44403B203F4E}" sibTransId="{8B54AAE1-BDCC-458C-92E1-567B32FDEFE6}"/>
    <dgm:cxn modelId="{97C76BE7-A5A8-457A-8DD4-F37E19F38BD9}" srcId="{267F0E44-E2C4-4A18-AA3C-5168A37CF386}" destId="{8FF029E1-31F2-47CB-974D-28C74AFCE268}" srcOrd="0" destOrd="0" parTransId="{6570181A-A5B9-4A17-A814-55B7D794C5EF}" sibTransId="{13F5D78D-6B02-4885-9896-A286B799E058}"/>
    <dgm:cxn modelId="{26AED182-9064-4FC4-B7B7-B5681ACDA316}" type="presOf" srcId="{A0D1D91E-FB3C-4992-8203-7A71ED9E2649}" destId="{9A18A8A2-2137-4276-93EC-F9F24B94BB1C}" srcOrd="0" destOrd="0" presId="urn:microsoft.com/office/officeart/2005/8/layout/hierarchy4"/>
    <dgm:cxn modelId="{9EA80AFF-B840-4BD9-8284-8560ED781B78}" type="presOf" srcId="{669AE8BC-FE7D-4C35-9109-F64408E3FE38}" destId="{6BC9EBB7-D58D-4FA2-B684-6C801331BBA1}" srcOrd="0" destOrd="0" presId="urn:microsoft.com/office/officeart/2005/8/layout/hierarchy4"/>
    <dgm:cxn modelId="{A448F808-728D-4DBA-8D5C-1F85354DE96B}" srcId="{E062B58A-DBDF-491A-ABEC-5B47C08B1D01}" destId="{F6BD49AA-387F-497D-B699-CBADE12F44FB}" srcOrd="1" destOrd="0" parTransId="{436CFAC9-A35C-42E6-8893-BD1EBCD4BB1A}" sibTransId="{7C1BCA81-6FA1-4505-926F-C3F4DD29223F}"/>
    <dgm:cxn modelId="{7A2798CF-5098-413D-9883-C357042230AA}" srcId="{E062B58A-DBDF-491A-ABEC-5B47C08B1D01}" destId="{DDD36CF9-4BD8-4BDD-8E4C-D9AF1DD6D709}" srcOrd="2" destOrd="0" parTransId="{DD8A66E4-3E09-46DA-BAF9-34D85C124E06}" sibTransId="{8E90CE56-FEED-49B9-89F7-A4B812671B13}"/>
    <dgm:cxn modelId="{5B18FB0E-8504-48A3-AC6C-B600ECC5550A}" type="presOf" srcId="{67AECD05-A721-49B6-827B-03F9A3A26963}" destId="{C33A4464-F464-4C84-8F8A-2C00191347A2}" srcOrd="0" destOrd="0" presId="urn:microsoft.com/office/officeart/2005/8/layout/hierarchy4"/>
    <dgm:cxn modelId="{23C35CE2-1A80-4AC0-BE2A-2C4E27690CBA}" type="presOf" srcId="{267F0E44-E2C4-4A18-AA3C-5168A37CF386}" destId="{1D3D5B0E-4B00-4A4F-B551-8DB557680158}" srcOrd="0" destOrd="0" presId="urn:microsoft.com/office/officeart/2005/8/layout/hierarchy4"/>
    <dgm:cxn modelId="{DF713A58-AD7E-40AB-BB99-664A0C7CFB44}" srcId="{E062B58A-DBDF-491A-ABEC-5B47C08B1D01}" destId="{669AE8BC-FE7D-4C35-9109-F64408E3FE38}" srcOrd="3" destOrd="0" parTransId="{9F2F5C69-7E2A-4A55-9947-F9D55F373BEA}" sibTransId="{4F734AC0-D388-44A1-AEF7-7972B7464DDC}"/>
    <dgm:cxn modelId="{F567F2DB-1CAD-4F48-BFDC-0DE612A11B6C}" srcId="{1BA63F88-984B-49AD-992F-A35D6852EF05}" destId="{67AECD05-A721-49B6-827B-03F9A3A26963}" srcOrd="1" destOrd="0" parTransId="{A2D4A376-BDF0-46C4-BE41-F6AF311F58AB}" sibTransId="{B91A947B-823B-4E11-A6BE-57744499E51C}"/>
    <dgm:cxn modelId="{893D5224-90EB-411A-9134-5F2C2F71EABE}" type="presOf" srcId="{CD723551-6256-404C-A31D-6B5CF47E2207}" destId="{01B336AA-1B48-4403-B4CD-AF58FC2DA77A}" srcOrd="0" destOrd="0" presId="urn:microsoft.com/office/officeart/2005/8/layout/hierarchy4"/>
    <dgm:cxn modelId="{8BCD59C8-FBAA-43F1-A9CE-EEF6D73614E1}" srcId="{1BA63F88-984B-49AD-992F-A35D6852EF05}" destId="{7FA6EC59-F1A4-4687-9249-C2162AB5EB14}" srcOrd="3" destOrd="0" parTransId="{0DF818F2-A9F4-462D-B1B9-ED909BCB6C66}" sibTransId="{DE595040-FA02-4EA6-AAA3-403EF323CF27}"/>
    <dgm:cxn modelId="{1CCF2398-78C2-4D0C-9301-AF841C7736B9}" type="presOf" srcId="{E062B58A-DBDF-491A-ABEC-5B47C08B1D01}" destId="{F98B051C-9481-48E0-9E2B-BFA9F2B506B3}" srcOrd="0" destOrd="0" presId="urn:microsoft.com/office/officeart/2005/8/layout/hierarchy4"/>
    <dgm:cxn modelId="{3C26FE89-D1FF-4766-897C-7F3E8001A476}" type="presOf" srcId="{32BCB609-F23F-4F3A-848A-03C1BE65028E}" destId="{6957A2AF-319B-4C8C-BB60-B5285CDF44A8}" srcOrd="0" destOrd="0" presId="urn:microsoft.com/office/officeart/2005/8/layout/hierarchy4"/>
    <dgm:cxn modelId="{2200534F-1F09-4487-84CB-C2AA11E963D2}" srcId="{1BA63F88-984B-49AD-992F-A35D6852EF05}" destId="{267F0E44-E2C4-4A18-AA3C-5168A37CF386}" srcOrd="2" destOrd="0" parTransId="{B2C15312-9D96-4B63-A620-38AE45317473}" sibTransId="{EC0946D4-A116-48FC-854B-7D5934AF5DEC}"/>
    <dgm:cxn modelId="{A13B87D4-B612-421A-B1B4-9870E39A5B56}" srcId="{A0D1D91E-FB3C-4992-8203-7A71ED9E2649}" destId="{32BCB609-F23F-4F3A-848A-03C1BE65028E}" srcOrd="0" destOrd="0" parTransId="{BB5A0521-D717-41B9-9798-BEA865A5B7F5}" sibTransId="{65346AB7-FB3F-4C59-8D66-BCBF7926668D}"/>
    <dgm:cxn modelId="{D08A775F-A13A-4E91-82C1-7F66544C8AE3}" type="presOf" srcId="{7FA6EC59-F1A4-4687-9249-C2162AB5EB14}" destId="{603E34CB-3DC8-4C0D-8421-B689A03B1222}" srcOrd="0" destOrd="0" presId="urn:microsoft.com/office/officeart/2005/8/layout/hierarchy4"/>
    <dgm:cxn modelId="{BB7786DD-1D7F-43A1-9AE7-458308B273B1}" srcId="{8FF029E1-31F2-47CB-974D-28C74AFCE268}" destId="{CD723551-6256-404C-A31D-6B5CF47E2207}" srcOrd="0" destOrd="0" parTransId="{DBE518D7-6563-49CC-B4D2-F30313117462}" sibTransId="{229794FB-271E-4EDE-8D5F-27C4B42A69EE}"/>
    <dgm:cxn modelId="{7EC43054-BAAE-4B23-B2B8-BE974C76E050}" type="presOf" srcId="{1BA63F88-984B-49AD-992F-A35D6852EF05}" destId="{EACEE81F-0781-4A41-9750-C346A7DF5441}" srcOrd="0" destOrd="0" presId="urn:microsoft.com/office/officeart/2005/8/layout/hierarchy4"/>
    <dgm:cxn modelId="{40B0D6F3-F557-4B23-B7E2-D7DFF586B4CC}" type="presOf" srcId="{6CDE5815-E3F7-47F3-8D92-DEF39B907423}" destId="{D90A074D-48BD-45F7-AD87-630D8CA8F317}" srcOrd="0" destOrd="0" presId="urn:microsoft.com/office/officeart/2005/8/layout/hierarchy4"/>
    <dgm:cxn modelId="{C5B132DE-7798-4AC1-9415-9003EF5CDD78}" srcId="{1BA63F88-984B-49AD-992F-A35D6852EF05}" destId="{6CDE5815-E3F7-47F3-8D92-DEF39B907423}" srcOrd="0" destOrd="0" parTransId="{4CDC4DC3-3743-40D9-8C19-26830E89A6C4}" sibTransId="{51DED681-A323-4B09-9FBE-F80874FABC3A}"/>
    <dgm:cxn modelId="{313BADEB-C36C-403F-B33A-D37B0CA0322E}" srcId="{67AECD05-A721-49B6-827B-03F9A3A26963}" destId="{A0D1D91E-FB3C-4992-8203-7A71ED9E2649}" srcOrd="0" destOrd="0" parTransId="{B0DE8A7B-3470-43DD-9A11-9F7935410747}" sibTransId="{A79C471E-7085-4FD8-9958-78CA2AC66705}"/>
    <dgm:cxn modelId="{55C4A20E-F0B8-46AB-B308-CAF010A9E90B}" type="presOf" srcId="{8FF029E1-31F2-47CB-974D-28C74AFCE268}" destId="{3B5CFCDB-34C1-4849-BC70-607B744751B7}" srcOrd="0" destOrd="0" presId="urn:microsoft.com/office/officeart/2005/8/layout/hierarchy4"/>
    <dgm:cxn modelId="{F862B392-73B4-406D-BB1B-B0A1551CEA10}" srcId="{E062B58A-DBDF-491A-ABEC-5B47C08B1D01}" destId="{1BA63F88-984B-49AD-992F-A35D6852EF05}" srcOrd="0" destOrd="0" parTransId="{1A179810-9F58-45D9-8D94-6D8703D16CAC}" sibTransId="{AE789ABB-7BAC-4E6E-8400-A8E577B6AC87}"/>
    <dgm:cxn modelId="{9A6F9040-AAD6-4A00-B5A5-0DCF60199683}" type="presParOf" srcId="{F98B051C-9481-48E0-9E2B-BFA9F2B506B3}" destId="{518FCFB2-3FD0-45F1-B9C1-7F3474D30BEB}" srcOrd="0" destOrd="0" presId="urn:microsoft.com/office/officeart/2005/8/layout/hierarchy4"/>
    <dgm:cxn modelId="{7316B09D-E441-445D-A7D5-78CA9C590171}" type="presParOf" srcId="{518FCFB2-3FD0-45F1-B9C1-7F3474D30BEB}" destId="{EACEE81F-0781-4A41-9750-C346A7DF5441}" srcOrd="0" destOrd="0" presId="urn:microsoft.com/office/officeart/2005/8/layout/hierarchy4"/>
    <dgm:cxn modelId="{B0BA9F9A-62EF-405A-9D3A-24F395DDAEC3}" type="presParOf" srcId="{518FCFB2-3FD0-45F1-B9C1-7F3474D30BEB}" destId="{455D701B-216F-4D47-889C-0574B0A6068F}" srcOrd="1" destOrd="0" presId="urn:microsoft.com/office/officeart/2005/8/layout/hierarchy4"/>
    <dgm:cxn modelId="{ED55B467-C8C0-4DD7-B414-F524148443B2}" type="presParOf" srcId="{518FCFB2-3FD0-45F1-B9C1-7F3474D30BEB}" destId="{33D0CB5A-A236-4EB7-9C33-65B18D754AE9}" srcOrd="2" destOrd="0" presId="urn:microsoft.com/office/officeart/2005/8/layout/hierarchy4"/>
    <dgm:cxn modelId="{4A0FD08C-26A2-44E3-A6DB-A57395273225}" type="presParOf" srcId="{33D0CB5A-A236-4EB7-9C33-65B18D754AE9}" destId="{06CFE1F3-1060-45AB-8F62-71A498934D3A}" srcOrd="0" destOrd="0" presId="urn:microsoft.com/office/officeart/2005/8/layout/hierarchy4"/>
    <dgm:cxn modelId="{C56C5723-E461-43CA-824D-6159E52B4B24}" type="presParOf" srcId="{06CFE1F3-1060-45AB-8F62-71A498934D3A}" destId="{D90A074D-48BD-45F7-AD87-630D8CA8F317}" srcOrd="0" destOrd="0" presId="urn:microsoft.com/office/officeart/2005/8/layout/hierarchy4"/>
    <dgm:cxn modelId="{36B83CBC-B9F4-46DE-AC89-988288EA1D5B}" type="presParOf" srcId="{06CFE1F3-1060-45AB-8F62-71A498934D3A}" destId="{4A09212F-BA19-4333-919F-002D4BF755A9}" srcOrd="1" destOrd="0" presId="urn:microsoft.com/office/officeart/2005/8/layout/hierarchy4"/>
    <dgm:cxn modelId="{80A2E512-710E-4F44-AF2A-44A13166283D}" type="presParOf" srcId="{06CFE1F3-1060-45AB-8F62-71A498934D3A}" destId="{DFA99784-D1B6-4CC9-ACC4-E7DD97CA1C1E}" srcOrd="2" destOrd="0" presId="urn:microsoft.com/office/officeart/2005/8/layout/hierarchy4"/>
    <dgm:cxn modelId="{6A9D48E6-6037-40CF-9314-599CFD59C271}" type="presParOf" srcId="{DFA99784-D1B6-4CC9-ACC4-E7DD97CA1C1E}" destId="{61EA86DA-5800-4E34-AE17-DA4B49046C70}" srcOrd="0" destOrd="0" presId="urn:microsoft.com/office/officeart/2005/8/layout/hierarchy4"/>
    <dgm:cxn modelId="{606B9364-84E1-4118-A48C-D9719BD2213B}" type="presParOf" srcId="{61EA86DA-5800-4E34-AE17-DA4B49046C70}" destId="{D661CBB9-267E-4566-978E-E61A34F51FFE}" srcOrd="0" destOrd="0" presId="urn:microsoft.com/office/officeart/2005/8/layout/hierarchy4"/>
    <dgm:cxn modelId="{919B9E1F-0F6F-417D-86F6-7F6F6EA89E48}" type="presParOf" srcId="{61EA86DA-5800-4E34-AE17-DA4B49046C70}" destId="{4B8CB2A8-7801-4E9C-926D-F8C4076D67B8}" srcOrd="1" destOrd="0" presId="urn:microsoft.com/office/officeart/2005/8/layout/hierarchy4"/>
    <dgm:cxn modelId="{AACE6EDB-72B6-4001-B55E-FB5AD5838333}" type="presParOf" srcId="{33D0CB5A-A236-4EB7-9C33-65B18D754AE9}" destId="{C8157E47-B4E3-4EE3-8FAC-3400F9369F49}" srcOrd="1" destOrd="0" presId="urn:microsoft.com/office/officeart/2005/8/layout/hierarchy4"/>
    <dgm:cxn modelId="{D1C3612F-8FC0-413C-A256-FA330B395BE1}" type="presParOf" srcId="{33D0CB5A-A236-4EB7-9C33-65B18D754AE9}" destId="{83B38101-FD65-4E62-AE31-6CB29CFF0D18}" srcOrd="2" destOrd="0" presId="urn:microsoft.com/office/officeart/2005/8/layout/hierarchy4"/>
    <dgm:cxn modelId="{1A19DF87-FCCC-46D0-B1E4-3E2E95F99BF0}" type="presParOf" srcId="{83B38101-FD65-4E62-AE31-6CB29CFF0D18}" destId="{C33A4464-F464-4C84-8F8A-2C00191347A2}" srcOrd="0" destOrd="0" presId="urn:microsoft.com/office/officeart/2005/8/layout/hierarchy4"/>
    <dgm:cxn modelId="{D83BAC71-EBEA-45FA-83FE-EA93B8CF4AFF}" type="presParOf" srcId="{83B38101-FD65-4E62-AE31-6CB29CFF0D18}" destId="{F13A0BE5-CB9F-4304-B0D8-B7ED597966CE}" srcOrd="1" destOrd="0" presId="urn:microsoft.com/office/officeart/2005/8/layout/hierarchy4"/>
    <dgm:cxn modelId="{FF3D6276-6A42-4539-8BD6-55518E228715}" type="presParOf" srcId="{83B38101-FD65-4E62-AE31-6CB29CFF0D18}" destId="{DD2ABA96-7BAB-46B1-A1D5-385039D1ADD2}" srcOrd="2" destOrd="0" presId="urn:microsoft.com/office/officeart/2005/8/layout/hierarchy4"/>
    <dgm:cxn modelId="{BEF38D2C-DF5C-469F-A455-B7163AAEF99D}" type="presParOf" srcId="{DD2ABA96-7BAB-46B1-A1D5-385039D1ADD2}" destId="{1C772D2B-C851-42EC-AB9E-59AEFE1A84AF}" srcOrd="0" destOrd="0" presId="urn:microsoft.com/office/officeart/2005/8/layout/hierarchy4"/>
    <dgm:cxn modelId="{274FFB38-E205-4581-A1D4-AE1685771C90}" type="presParOf" srcId="{1C772D2B-C851-42EC-AB9E-59AEFE1A84AF}" destId="{9A18A8A2-2137-4276-93EC-F9F24B94BB1C}" srcOrd="0" destOrd="0" presId="urn:microsoft.com/office/officeart/2005/8/layout/hierarchy4"/>
    <dgm:cxn modelId="{F46EFDE0-AE75-4143-9870-B029EF3287D3}" type="presParOf" srcId="{1C772D2B-C851-42EC-AB9E-59AEFE1A84AF}" destId="{E9C9EC75-7AFE-4C65-9612-807E5C802F2A}" srcOrd="1" destOrd="0" presId="urn:microsoft.com/office/officeart/2005/8/layout/hierarchy4"/>
    <dgm:cxn modelId="{63B88964-BEB6-43E7-95AF-9039188752DE}" type="presParOf" srcId="{1C772D2B-C851-42EC-AB9E-59AEFE1A84AF}" destId="{F6FFDEE1-68A7-46E1-80C0-C0B74238E277}" srcOrd="2" destOrd="0" presId="urn:microsoft.com/office/officeart/2005/8/layout/hierarchy4"/>
    <dgm:cxn modelId="{3B006F94-43D1-4395-8084-14D1BDDD0CBA}" type="presParOf" srcId="{F6FFDEE1-68A7-46E1-80C0-C0B74238E277}" destId="{1E81F89C-45E6-4AAA-8F54-DB9590155430}" srcOrd="0" destOrd="0" presId="urn:microsoft.com/office/officeart/2005/8/layout/hierarchy4"/>
    <dgm:cxn modelId="{9D504D90-51B2-4441-B730-8FFA6CCF707E}" type="presParOf" srcId="{1E81F89C-45E6-4AAA-8F54-DB9590155430}" destId="{6957A2AF-319B-4C8C-BB60-B5285CDF44A8}" srcOrd="0" destOrd="0" presId="urn:microsoft.com/office/officeart/2005/8/layout/hierarchy4"/>
    <dgm:cxn modelId="{8D321673-4BC7-4CE1-A6FE-F5C3639060B3}" type="presParOf" srcId="{1E81F89C-45E6-4AAA-8F54-DB9590155430}" destId="{89C52C63-5B19-49DF-AFC7-6C300E02CBD6}" srcOrd="1" destOrd="0" presId="urn:microsoft.com/office/officeart/2005/8/layout/hierarchy4"/>
    <dgm:cxn modelId="{7D965AAC-9599-4D77-8E73-C64C5A589FE4}" type="presParOf" srcId="{33D0CB5A-A236-4EB7-9C33-65B18D754AE9}" destId="{AA53AE4E-6A1F-4C22-9EDB-8301F7FF9B1E}" srcOrd="3" destOrd="0" presId="urn:microsoft.com/office/officeart/2005/8/layout/hierarchy4"/>
    <dgm:cxn modelId="{724DDF81-621E-4D22-AF61-BB82ED9AD1A9}" type="presParOf" srcId="{33D0CB5A-A236-4EB7-9C33-65B18D754AE9}" destId="{F47ADC01-7D1A-485B-9EB4-27623AEF576F}" srcOrd="4" destOrd="0" presId="urn:microsoft.com/office/officeart/2005/8/layout/hierarchy4"/>
    <dgm:cxn modelId="{64BB2A2A-8418-48DB-9EBD-E455F59F43D1}" type="presParOf" srcId="{F47ADC01-7D1A-485B-9EB4-27623AEF576F}" destId="{1D3D5B0E-4B00-4A4F-B551-8DB557680158}" srcOrd="0" destOrd="0" presId="urn:microsoft.com/office/officeart/2005/8/layout/hierarchy4"/>
    <dgm:cxn modelId="{A2D63DBF-1B78-4ADD-BE19-171402C05EEC}" type="presParOf" srcId="{F47ADC01-7D1A-485B-9EB4-27623AEF576F}" destId="{3BC7F107-D06F-4442-8D73-B05BB852BCDF}" srcOrd="1" destOrd="0" presId="urn:microsoft.com/office/officeart/2005/8/layout/hierarchy4"/>
    <dgm:cxn modelId="{141798F7-C661-4094-864D-353FE9C13705}" type="presParOf" srcId="{F47ADC01-7D1A-485B-9EB4-27623AEF576F}" destId="{6A11A460-6291-4709-A9F9-381B847A7A52}" srcOrd="2" destOrd="0" presId="urn:microsoft.com/office/officeart/2005/8/layout/hierarchy4"/>
    <dgm:cxn modelId="{6DBF8CD1-4CC4-48C9-B7C3-5F2E6B1ABBAA}" type="presParOf" srcId="{6A11A460-6291-4709-A9F9-381B847A7A52}" destId="{BB9A58F3-A852-41B3-B9F7-3BE82CFDBCB8}" srcOrd="0" destOrd="0" presId="urn:microsoft.com/office/officeart/2005/8/layout/hierarchy4"/>
    <dgm:cxn modelId="{81254100-EA18-42DF-94FF-71242B42243E}" type="presParOf" srcId="{BB9A58F3-A852-41B3-B9F7-3BE82CFDBCB8}" destId="{3B5CFCDB-34C1-4849-BC70-607B744751B7}" srcOrd="0" destOrd="0" presId="urn:microsoft.com/office/officeart/2005/8/layout/hierarchy4"/>
    <dgm:cxn modelId="{3E69202D-9E06-4894-9FF8-253367A5FD5E}" type="presParOf" srcId="{BB9A58F3-A852-41B3-B9F7-3BE82CFDBCB8}" destId="{B6736706-2DA1-457C-BAE8-D85DC9701263}" srcOrd="1" destOrd="0" presId="urn:microsoft.com/office/officeart/2005/8/layout/hierarchy4"/>
    <dgm:cxn modelId="{9916966B-3D0C-4E10-991D-D9F12B67B98F}" type="presParOf" srcId="{BB9A58F3-A852-41B3-B9F7-3BE82CFDBCB8}" destId="{3B40035D-051F-43F7-B984-98EC166F7660}" srcOrd="2" destOrd="0" presId="urn:microsoft.com/office/officeart/2005/8/layout/hierarchy4"/>
    <dgm:cxn modelId="{4AFDFEED-1399-4C9B-9DD9-EF6AC63E14F7}" type="presParOf" srcId="{3B40035D-051F-43F7-B984-98EC166F7660}" destId="{5A51100F-66A3-41A6-B4C7-7C255684178B}" srcOrd="0" destOrd="0" presId="urn:microsoft.com/office/officeart/2005/8/layout/hierarchy4"/>
    <dgm:cxn modelId="{C23C76F1-71C3-4615-8720-FFA0F9B4EF01}" type="presParOf" srcId="{5A51100F-66A3-41A6-B4C7-7C255684178B}" destId="{01B336AA-1B48-4403-B4CD-AF58FC2DA77A}" srcOrd="0" destOrd="0" presId="urn:microsoft.com/office/officeart/2005/8/layout/hierarchy4"/>
    <dgm:cxn modelId="{A7C7FD52-DCCE-428B-9448-8A74CB0D9BD6}" type="presParOf" srcId="{5A51100F-66A3-41A6-B4C7-7C255684178B}" destId="{AD803BFD-6E04-46B2-942D-B9507204174C}" srcOrd="1" destOrd="0" presId="urn:microsoft.com/office/officeart/2005/8/layout/hierarchy4"/>
    <dgm:cxn modelId="{8E3053AA-05D7-42EE-B06C-6F4DE0783EB0}" type="presParOf" srcId="{33D0CB5A-A236-4EB7-9C33-65B18D754AE9}" destId="{EBBFEE75-80B4-4B0A-B40C-67CE54AFED86}" srcOrd="5" destOrd="0" presId="urn:microsoft.com/office/officeart/2005/8/layout/hierarchy4"/>
    <dgm:cxn modelId="{B2FB99C2-E0B0-404C-8643-E519944A5B97}" type="presParOf" srcId="{33D0CB5A-A236-4EB7-9C33-65B18D754AE9}" destId="{1F931950-CA75-4A4D-A848-1AF118A7D33A}" srcOrd="6" destOrd="0" presId="urn:microsoft.com/office/officeart/2005/8/layout/hierarchy4"/>
    <dgm:cxn modelId="{37E2AD0F-8F30-4A1A-BF6E-57C928A7C816}" type="presParOf" srcId="{1F931950-CA75-4A4D-A848-1AF118A7D33A}" destId="{603E34CB-3DC8-4C0D-8421-B689A03B1222}" srcOrd="0" destOrd="0" presId="urn:microsoft.com/office/officeart/2005/8/layout/hierarchy4"/>
    <dgm:cxn modelId="{9904F18C-1B98-4640-9354-E0C7B8AD8817}" type="presParOf" srcId="{1F931950-CA75-4A4D-A848-1AF118A7D33A}" destId="{262E0A14-0680-486A-AF14-7B1FA3CCF124}" srcOrd="1" destOrd="0" presId="urn:microsoft.com/office/officeart/2005/8/layout/hierarchy4"/>
    <dgm:cxn modelId="{E0334CE4-50D9-41CA-BB4B-6BE2881C8DB7}" type="presParOf" srcId="{F98B051C-9481-48E0-9E2B-BFA9F2B506B3}" destId="{6ACBCC7A-DC44-4957-B3B4-712AD26E4CDD}" srcOrd="1" destOrd="0" presId="urn:microsoft.com/office/officeart/2005/8/layout/hierarchy4"/>
    <dgm:cxn modelId="{B7C93ABA-E901-4E9B-B20F-B02512826F79}" type="presParOf" srcId="{F98B051C-9481-48E0-9E2B-BFA9F2B506B3}" destId="{A2A27B85-BB46-406A-AC62-EFB59C1286ED}" srcOrd="2" destOrd="0" presId="urn:microsoft.com/office/officeart/2005/8/layout/hierarchy4"/>
    <dgm:cxn modelId="{60324ABB-7452-47FE-B09A-9C18DEB1341C}" type="presParOf" srcId="{A2A27B85-BB46-406A-AC62-EFB59C1286ED}" destId="{4BD963E7-3072-46CA-88E3-0095B4302484}" srcOrd="0" destOrd="0" presId="urn:microsoft.com/office/officeart/2005/8/layout/hierarchy4"/>
    <dgm:cxn modelId="{33FCBCBE-B4D9-47C6-BED4-555A34619140}" type="presParOf" srcId="{A2A27B85-BB46-406A-AC62-EFB59C1286ED}" destId="{3ADDBE76-73F9-451B-AE80-D8073999AA5B}" srcOrd="1" destOrd="0" presId="urn:microsoft.com/office/officeart/2005/8/layout/hierarchy4"/>
    <dgm:cxn modelId="{7AFFAB64-A610-4370-B366-C4263CE94A3C}" type="presParOf" srcId="{F98B051C-9481-48E0-9E2B-BFA9F2B506B3}" destId="{77001FD9-68B7-437D-9AD9-A81F45D5F6FE}" srcOrd="3" destOrd="0" presId="urn:microsoft.com/office/officeart/2005/8/layout/hierarchy4"/>
    <dgm:cxn modelId="{F41FD4C1-FF3D-466E-827E-DF98EAC7F547}" type="presParOf" srcId="{F98B051C-9481-48E0-9E2B-BFA9F2B506B3}" destId="{27EEEAFC-D9C2-4864-B450-9B9DF8512802}" srcOrd="4" destOrd="0" presId="urn:microsoft.com/office/officeart/2005/8/layout/hierarchy4"/>
    <dgm:cxn modelId="{1BFBF15C-85A7-406B-A8AB-0B63B44963D7}" type="presParOf" srcId="{27EEEAFC-D9C2-4864-B450-9B9DF8512802}" destId="{E125FC62-4056-41F2-A50F-79B2CF72B7A5}" srcOrd="0" destOrd="0" presId="urn:microsoft.com/office/officeart/2005/8/layout/hierarchy4"/>
    <dgm:cxn modelId="{33D4382C-0C5F-49D9-8646-D97D16417939}" type="presParOf" srcId="{27EEEAFC-D9C2-4864-B450-9B9DF8512802}" destId="{04B62E33-3F81-4042-A31E-5E0409B835FB}" srcOrd="1" destOrd="0" presId="urn:microsoft.com/office/officeart/2005/8/layout/hierarchy4"/>
    <dgm:cxn modelId="{9D536043-1F5F-4188-AD72-61812BF7F449}" type="presParOf" srcId="{F98B051C-9481-48E0-9E2B-BFA9F2B506B3}" destId="{94E8B69C-AA74-4AD8-ADA3-C825EF12BDF1}" srcOrd="5" destOrd="0" presId="urn:microsoft.com/office/officeart/2005/8/layout/hierarchy4"/>
    <dgm:cxn modelId="{FAFC70AA-2BBC-4994-A567-715897ABC165}" type="presParOf" srcId="{F98B051C-9481-48E0-9E2B-BFA9F2B506B3}" destId="{66B8D1A0-74C1-4AEB-9442-7963B93F5AE8}" srcOrd="6" destOrd="0" presId="urn:microsoft.com/office/officeart/2005/8/layout/hierarchy4"/>
    <dgm:cxn modelId="{0EB216C5-BD49-4B17-AE38-CB05DBB2D395}" type="presParOf" srcId="{66B8D1A0-74C1-4AEB-9442-7963B93F5AE8}" destId="{6BC9EBB7-D58D-4FA2-B684-6C801331BBA1}" srcOrd="0" destOrd="0" presId="urn:microsoft.com/office/officeart/2005/8/layout/hierarchy4"/>
    <dgm:cxn modelId="{ECD787B5-27B7-4D32-84D0-904067298C8D}" type="presParOf" srcId="{66B8D1A0-74C1-4AEB-9442-7963B93F5AE8}" destId="{C306A78D-5BBF-4F9E-97D2-17646DDBAE5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62B58A-DBDF-491A-ABEC-5B47C08B1D01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BA63F88-984B-49AD-992F-A35D6852EF05}">
      <dgm:prSet phldrT="[Tekst]" custT="1"/>
      <dgm:spPr>
        <a:xfrm>
          <a:off x="3950" y="1722"/>
          <a:ext cx="4131394" cy="926294"/>
        </a:xfrm>
        <a:prstGeom prst="roundRect">
          <a:avLst>
            <a:gd name="adj" fmla="val 10000"/>
          </a:avLst>
        </a:prstGeom>
        <a:solidFill>
          <a:srgbClr val="29207B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20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Thematische Fondsen </a:t>
          </a:r>
          <a:endParaRPr lang="nl-NL" sz="2000" b="1" dirty="0" smtClean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  <a:p>
          <a:r>
            <a:rPr lang="nl-NL" sz="20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2014 </a:t>
          </a:r>
          <a:r>
            <a:rPr lang="nl-NL" sz="20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- 2020</a:t>
          </a:r>
        </a:p>
      </dgm:t>
    </dgm:pt>
    <dgm:pt modelId="{1A179810-9F58-45D9-8D94-6D8703D16CAC}" type="parTrans" cxnId="{F862B392-73B4-406D-BB1B-B0A1551CEA10}">
      <dgm:prSet/>
      <dgm:spPr/>
      <dgm:t>
        <a:bodyPr/>
        <a:lstStyle/>
        <a:p>
          <a:endParaRPr lang="nl-NL" sz="1400"/>
        </a:p>
      </dgm:t>
    </dgm:pt>
    <dgm:pt modelId="{AE789ABB-7BAC-4E6E-8400-A8E577B6AC87}" type="sibTrans" cxnId="{F862B392-73B4-406D-BB1B-B0A1551CEA10}">
      <dgm:prSet/>
      <dgm:spPr/>
      <dgm:t>
        <a:bodyPr/>
        <a:lstStyle/>
        <a:p>
          <a:endParaRPr lang="nl-NL" sz="1400"/>
        </a:p>
      </dgm:t>
    </dgm:pt>
    <dgm:pt modelId="{6CDE5815-E3F7-47F3-8D92-DEF39B907423}">
      <dgm:prSet phldrT="[Tekst]" custT="1"/>
      <dgm:spPr>
        <a:xfrm>
          <a:off x="7982" y="978706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Horizon 2020</a:t>
          </a:r>
        </a:p>
      </dgm:t>
    </dgm:pt>
    <dgm:pt modelId="{4CDC4DC3-3743-40D9-8C19-26830E89A6C4}" type="parTrans" cxnId="{C5B132DE-7798-4AC1-9415-9003EF5CDD78}">
      <dgm:prSet/>
      <dgm:spPr/>
      <dgm:t>
        <a:bodyPr/>
        <a:lstStyle/>
        <a:p>
          <a:endParaRPr lang="nl-NL" sz="1400"/>
        </a:p>
      </dgm:t>
    </dgm:pt>
    <dgm:pt modelId="{51DED681-A323-4B09-9FBE-F80874FABC3A}" type="sibTrans" cxnId="{C5B132DE-7798-4AC1-9415-9003EF5CDD78}">
      <dgm:prSet/>
      <dgm:spPr/>
      <dgm:t>
        <a:bodyPr/>
        <a:lstStyle/>
        <a:p>
          <a:endParaRPr lang="nl-NL" sz="1400"/>
        </a:p>
      </dgm:t>
    </dgm:pt>
    <dgm:pt modelId="{10AE391A-C165-457D-98DB-9E81B99ECE70}">
      <dgm:prSet phldrT="[Tekst]" custT="1"/>
      <dgm:spPr>
        <a:xfrm>
          <a:off x="7313" y="1969307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Youth in Europe</a:t>
          </a:r>
        </a:p>
      </dgm:t>
    </dgm:pt>
    <dgm:pt modelId="{FE6F0F5A-0891-4E4F-A1A3-44403B203F4E}" type="parTrans" cxnId="{23FC9E15-3000-4E3E-8D36-7B7481021A67}">
      <dgm:prSet/>
      <dgm:spPr/>
      <dgm:t>
        <a:bodyPr/>
        <a:lstStyle/>
        <a:p>
          <a:endParaRPr lang="nl-NL" sz="1400"/>
        </a:p>
      </dgm:t>
    </dgm:pt>
    <dgm:pt modelId="{8B54AAE1-BDCC-458C-92E1-567B32FDEFE6}" type="sibTrans" cxnId="{23FC9E15-3000-4E3E-8D36-7B7481021A67}">
      <dgm:prSet/>
      <dgm:spPr/>
      <dgm:t>
        <a:bodyPr/>
        <a:lstStyle/>
        <a:p>
          <a:endParaRPr lang="nl-NL" sz="1400"/>
        </a:p>
      </dgm:t>
    </dgm:pt>
    <dgm:pt modelId="{7FA6EC59-F1A4-4687-9249-C2162AB5EB14}">
      <dgm:prSet phldrT="[Tekst]" custT="1"/>
      <dgm:spPr>
        <a:xfrm>
          <a:off x="3198270" y="990600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COSME: 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  <a:p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EIP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0DF818F2-A9F4-462D-B1B9-ED909BCB6C66}" type="parTrans" cxnId="{8BCD59C8-FBAA-43F1-A9CE-EEF6D73614E1}">
      <dgm:prSet/>
      <dgm:spPr/>
      <dgm:t>
        <a:bodyPr/>
        <a:lstStyle/>
        <a:p>
          <a:endParaRPr lang="nl-NL" sz="1400"/>
        </a:p>
      </dgm:t>
    </dgm:pt>
    <dgm:pt modelId="{DE595040-FA02-4EA6-AAA3-403EF323CF27}" type="sibTrans" cxnId="{8BCD59C8-FBAA-43F1-A9CE-EEF6D73614E1}">
      <dgm:prSet/>
      <dgm:spPr/>
      <dgm:t>
        <a:bodyPr/>
        <a:lstStyle/>
        <a:p>
          <a:endParaRPr lang="nl-NL" sz="1400"/>
        </a:p>
      </dgm:t>
    </dgm:pt>
    <dgm:pt modelId="{7FA2F1FC-9B76-4B0C-96AD-752FD27F1327}">
      <dgm:prSet phldrT="[Tekst]" custT="1"/>
      <dgm:spPr>
        <a:xfrm>
          <a:off x="3198270" y="1981201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 err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Ambient</a:t>
          </a:r>
          <a:endParaRPr lang="nl-NL" sz="1200" b="1" dirty="0" smtClean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  <a:p>
          <a:r>
            <a:rPr lang="nl-NL" sz="1200" b="1" dirty="0" err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Assisted</a:t>
          </a:r>
          <a:endParaRPr lang="nl-NL" sz="1200" b="1" dirty="0" smtClean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  <a:p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Living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C18B8225-67C8-4C28-8C9B-D1F27449A98E}" type="parTrans" cxnId="{CF5FF614-162E-4E40-BC64-7177E1E7596A}">
      <dgm:prSet/>
      <dgm:spPr/>
      <dgm:t>
        <a:bodyPr/>
        <a:lstStyle/>
        <a:p>
          <a:endParaRPr lang="nl-NL" sz="1400"/>
        </a:p>
      </dgm:t>
    </dgm:pt>
    <dgm:pt modelId="{1EA6635C-99AA-4916-89E3-5F67C8A25C5D}" type="sibTrans" cxnId="{CF5FF614-162E-4E40-BC64-7177E1E7596A}">
      <dgm:prSet/>
      <dgm:spPr/>
      <dgm:t>
        <a:bodyPr/>
        <a:lstStyle/>
        <a:p>
          <a:endParaRPr lang="nl-NL" sz="1400"/>
        </a:p>
      </dgm:t>
    </dgm:pt>
    <dgm:pt modelId="{67AECD05-A721-49B6-827B-03F9A3A26963}">
      <dgm:prSet custT="1"/>
      <dgm:spPr>
        <a:xfrm>
          <a:off x="1059177" y="990600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0" rIns="0"/>
        <a:lstStyle/>
        <a:p>
          <a:r>
            <a:rPr lang="nl-NL" sz="1200" b="1" dirty="0" err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Connecting</a:t>
          </a:r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 Europe Facility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A2D4A376-BDF0-46C4-BE41-F6AF311F58AB}" type="parTrans" cxnId="{F567F2DB-1CAD-4F48-BFDC-0DE612A11B6C}">
      <dgm:prSet/>
      <dgm:spPr/>
      <dgm:t>
        <a:bodyPr/>
        <a:lstStyle/>
        <a:p>
          <a:endParaRPr lang="nl-NL" sz="1400"/>
        </a:p>
      </dgm:t>
    </dgm:pt>
    <dgm:pt modelId="{B91A947B-823B-4E11-A6BE-57744499E51C}" type="sibTrans" cxnId="{F567F2DB-1CAD-4F48-BFDC-0DE612A11B6C}">
      <dgm:prSet/>
      <dgm:spPr/>
      <dgm:t>
        <a:bodyPr/>
        <a:lstStyle/>
        <a:p>
          <a:endParaRPr lang="nl-NL" sz="1400"/>
        </a:p>
      </dgm:t>
    </dgm:pt>
    <dgm:pt modelId="{267F0E44-E2C4-4A18-AA3C-5168A37CF386}">
      <dgm:prSet custT="1"/>
      <dgm:spPr>
        <a:xfrm>
          <a:off x="2110371" y="990600"/>
          <a:ext cx="96974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Life+</a:t>
          </a:r>
        </a:p>
      </dgm:t>
    </dgm:pt>
    <dgm:pt modelId="{B2C15312-9D96-4B63-A620-38AE45317473}" type="parTrans" cxnId="{2200534F-1F09-4487-84CB-C2AA11E963D2}">
      <dgm:prSet/>
      <dgm:spPr/>
      <dgm:t>
        <a:bodyPr/>
        <a:lstStyle/>
        <a:p>
          <a:endParaRPr lang="nl-NL" sz="1400"/>
        </a:p>
      </dgm:t>
    </dgm:pt>
    <dgm:pt modelId="{EC0946D4-A116-48FC-854B-7D5934AF5DEC}" type="sibTrans" cxnId="{2200534F-1F09-4487-84CB-C2AA11E963D2}">
      <dgm:prSet/>
      <dgm:spPr/>
      <dgm:t>
        <a:bodyPr/>
        <a:lstStyle/>
        <a:p>
          <a:endParaRPr lang="nl-NL" sz="1400"/>
        </a:p>
      </dgm:t>
    </dgm:pt>
    <dgm:pt modelId="{A0D1D91E-FB3C-4992-8203-7A71ED9E2649}">
      <dgm:prSet custT="1"/>
      <dgm:spPr>
        <a:xfrm>
          <a:off x="1058508" y="1981200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Creative Europe</a:t>
          </a:r>
        </a:p>
      </dgm:t>
    </dgm:pt>
    <dgm:pt modelId="{B0DE8A7B-3470-43DD-9A11-9F7935410747}" type="parTrans" cxnId="{313BADEB-C36C-403F-B33A-D37B0CA0322E}">
      <dgm:prSet/>
      <dgm:spPr/>
      <dgm:t>
        <a:bodyPr/>
        <a:lstStyle/>
        <a:p>
          <a:endParaRPr lang="nl-NL" sz="1400"/>
        </a:p>
      </dgm:t>
    </dgm:pt>
    <dgm:pt modelId="{A79C471E-7085-4FD8-9958-78CA2AC66705}" type="sibTrans" cxnId="{313BADEB-C36C-403F-B33A-D37B0CA0322E}">
      <dgm:prSet/>
      <dgm:spPr/>
      <dgm:t>
        <a:bodyPr/>
        <a:lstStyle/>
        <a:p>
          <a:endParaRPr lang="nl-NL" sz="1400"/>
        </a:p>
      </dgm:t>
    </dgm:pt>
    <dgm:pt modelId="{8FF029E1-31F2-47CB-974D-28C74AFCE268}">
      <dgm:prSet custT="1"/>
      <dgm:spPr>
        <a:xfrm>
          <a:off x="2112929" y="1981200"/>
          <a:ext cx="965963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Social innovation</a:t>
          </a:r>
          <a:endParaRPr lang="nl-NL" sz="1200" b="1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6570181A-A5B9-4A17-A814-55B7D794C5EF}" type="parTrans" cxnId="{97C76BE7-A5A8-457A-8DD4-F37E19F38BD9}">
      <dgm:prSet/>
      <dgm:spPr/>
      <dgm:t>
        <a:bodyPr/>
        <a:lstStyle/>
        <a:p>
          <a:endParaRPr lang="nl-NL" sz="1400"/>
        </a:p>
      </dgm:t>
    </dgm:pt>
    <dgm:pt modelId="{13F5D78D-6B02-4885-9896-A286B799E058}" type="sibTrans" cxnId="{97C76BE7-A5A8-457A-8DD4-F37E19F38BD9}">
      <dgm:prSet/>
      <dgm:spPr/>
      <dgm:t>
        <a:bodyPr/>
        <a:lstStyle/>
        <a:p>
          <a:endParaRPr lang="nl-NL" sz="1400"/>
        </a:p>
      </dgm:t>
    </dgm:pt>
    <dgm:pt modelId="{CD723551-6256-404C-A31D-6B5CF47E2207}">
      <dgm:prSet custT="1"/>
      <dgm:spPr>
        <a:xfrm>
          <a:off x="2135325" y="2959903"/>
          <a:ext cx="965954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COSME: </a:t>
          </a:r>
        </a:p>
        <a:p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ICT PSP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DBE518D7-6563-49CC-B4D2-F30313117462}" type="parTrans" cxnId="{BB7786DD-1D7F-43A1-9AE7-458308B273B1}">
      <dgm:prSet/>
      <dgm:spPr/>
      <dgm:t>
        <a:bodyPr/>
        <a:lstStyle/>
        <a:p>
          <a:endParaRPr lang="nl-NL" sz="1400"/>
        </a:p>
      </dgm:t>
    </dgm:pt>
    <dgm:pt modelId="{229794FB-271E-4EDE-8D5F-27C4B42A69EE}" type="sibTrans" cxnId="{BB7786DD-1D7F-43A1-9AE7-458308B273B1}">
      <dgm:prSet/>
      <dgm:spPr/>
      <dgm:t>
        <a:bodyPr/>
        <a:lstStyle/>
        <a:p>
          <a:endParaRPr lang="nl-NL" sz="1400"/>
        </a:p>
      </dgm:t>
    </dgm:pt>
    <dgm:pt modelId="{32BCB609-F23F-4F3A-848A-03C1BE65028E}">
      <dgm:prSet custT="1"/>
      <dgm:spPr>
        <a:xfrm>
          <a:off x="4191" y="2959903"/>
          <a:ext cx="969736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Erasmus for all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BB5A0521-D717-41B9-9798-BEA865A5B7F5}" type="parTrans" cxnId="{A13B87D4-B612-421A-B1B4-9870E39A5B56}">
      <dgm:prSet/>
      <dgm:spPr/>
      <dgm:t>
        <a:bodyPr/>
        <a:lstStyle/>
        <a:p>
          <a:endParaRPr lang="nl-NL" sz="1400"/>
        </a:p>
      </dgm:t>
    </dgm:pt>
    <dgm:pt modelId="{65346AB7-FB3F-4C59-8D66-BCBF7926668D}" type="sibTrans" cxnId="{A13B87D4-B612-421A-B1B4-9870E39A5B56}">
      <dgm:prSet/>
      <dgm:spPr/>
      <dgm:t>
        <a:bodyPr/>
        <a:lstStyle/>
        <a:p>
          <a:endParaRPr lang="nl-NL" sz="1400"/>
        </a:p>
      </dgm:t>
    </dgm:pt>
    <dgm:pt modelId="{F6BD49AA-387F-497D-B699-CBADE12F44FB}">
      <dgm:prSet phldrT="[Tekst]" custT="1"/>
      <dgm:spPr>
        <a:xfrm>
          <a:off x="1067389" y="2959908"/>
          <a:ext cx="971633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 err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Citizen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436CFAC9-A35C-42E6-8893-BD1EBCD4BB1A}" type="parTrans" cxnId="{A448F808-728D-4DBA-8D5C-1F85354DE96B}">
      <dgm:prSet/>
      <dgm:spPr/>
      <dgm:t>
        <a:bodyPr/>
        <a:lstStyle/>
        <a:p>
          <a:endParaRPr lang="nl-NL"/>
        </a:p>
      </dgm:t>
    </dgm:pt>
    <dgm:pt modelId="{7C1BCA81-6FA1-4505-926F-C3F4DD29223F}" type="sibTrans" cxnId="{A448F808-728D-4DBA-8D5C-1F85354DE96B}">
      <dgm:prSet/>
      <dgm:spPr/>
      <dgm:t>
        <a:bodyPr/>
        <a:lstStyle/>
        <a:p>
          <a:endParaRPr lang="nl-NL"/>
        </a:p>
      </dgm:t>
    </dgm:pt>
    <dgm:pt modelId="{DDD36CF9-4BD8-4BDD-8E4C-D9AF1DD6D709}">
      <dgm:prSet custT="1"/>
      <dgm:spPr>
        <a:xfrm>
          <a:off x="3200159" y="2959908"/>
          <a:ext cx="971633" cy="926294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European Culture </a:t>
          </a:r>
          <a:r>
            <a:rPr lang="nl-NL" sz="1200" b="1" dirty="0" err="1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Progr</a:t>
          </a:r>
          <a:r>
            <a:rPr lang="nl-NL" sz="1200" b="1" dirty="0" smtClean="0">
              <a:solidFill>
                <a:sysClr val="window" lastClr="FFFFFF"/>
              </a:solidFill>
              <a:latin typeface="Century Gothic" pitchFamily="34" charset="0"/>
              <a:ea typeface="+mn-ea"/>
              <a:cs typeface="+mn-cs"/>
            </a:rPr>
            <a:t>.</a:t>
          </a:r>
          <a:endParaRPr lang="nl-NL" sz="1200" b="1" dirty="0">
            <a:solidFill>
              <a:sysClr val="window" lastClr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DD8A66E4-3E09-46DA-BAF9-34D85C124E06}" type="parTrans" cxnId="{7A2798CF-5098-413D-9883-C357042230AA}">
      <dgm:prSet/>
      <dgm:spPr/>
      <dgm:t>
        <a:bodyPr/>
        <a:lstStyle/>
        <a:p>
          <a:endParaRPr lang="nl-NL"/>
        </a:p>
      </dgm:t>
    </dgm:pt>
    <dgm:pt modelId="{8E90CE56-FEED-49B9-89F7-A4B812671B13}" type="sibTrans" cxnId="{7A2798CF-5098-413D-9883-C357042230AA}">
      <dgm:prSet/>
      <dgm:spPr/>
      <dgm:t>
        <a:bodyPr/>
        <a:lstStyle/>
        <a:p>
          <a:endParaRPr lang="nl-NL"/>
        </a:p>
      </dgm:t>
    </dgm:pt>
    <dgm:pt modelId="{F98B051C-9481-48E0-9E2B-BFA9F2B506B3}" type="pres">
      <dgm:prSet presAssocID="{E062B58A-DBDF-491A-ABEC-5B47C08B1D0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518FCFB2-3FD0-45F1-B9C1-7F3474D30BEB}" type="pres">
      <dgm:prSet presAssocID="{1BA63F88-984B-49AD-992F-A35D6852EF05}" presName="vertOne" presStyleCnt="0"/>
      <dgm:spPr/>
    </dgm:pt>
    <dgm:pt modelId="{EACEE81F-0781-4A41-9750-C346A7DF5441}" type="pres">
      <dgm:prSet presAssocID="{1BA63F88-984B-49AD-992F-A35D6852EF05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55D701B-216F-4D47-889C-0574B0A6068F}" type="pres">
      <dgm:prSet presAssocID="{1BA63F88-984B-49AD-992F-A35D6852EF05}" presName="parTransOne" presStyleCnt="0"/>
      <dgm:spPr/>
    </dgm:pt>
    <dgm:pt modelId="{33D0CB5A-A236-4EB7-9C33-65B18D754AE9}" type="pres">
      <dgm:prSet presAssocID="{1BA63F88-984B-49AD-992F-A35D6852EF05}" presName="horzOne" presStyleCnt="0"/>
      <dgm:spPr/>
    </dgm:pt>
    <dgm:pt modelId="{06CFE1F3-1060-45AB-8F62-71A498934D3A}" type="pres">
      <dgm:prSet presAssocID="{6CDE5815-E3F7-47F3-8D92-DEF39B907423}" presName="vertTwo" presStyleCnt="0"/>
      <dgm:spPr/>
    </dgm:pt>
    <dgm:pt modelId="{D90A074D-48BD-45F7-AD87-630D8CA8F317}" type="pres">
      <dgm:prSet presAssocID="{6CDE5815-E3F7-47F3-8D92-DEF39B907423}" presName="txTwo" presStyleLbl="node2" presStyleIdx="0" presStyleCnt="4" custLinFactNeighborY="-3961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A09212F-BA19-4333-919F-002D4BF755A9}" type="pres">
      <dgm:prSet presAssocID="{6CDE5815-E3F7-47F3-8D92-DEF39B907423}" presName="parTransTwo" presStyleCnt="0"/>
      <dgm:spPr/>
    </dgm:pt>
    <dgm:pt modelId="{DFA99784-D1B6-4CC9-ACC4-E7DD97CA1C1E}" type="pres">
      <dgm:prSet presAssocID="{6CDE5815-E3F7-47F3-8D92-DEF39B907423}" presName="horzTwo" presStyleCnt="0"/>
      <dgm:spPr/>
    </dgm:pt>
    <dgm:pt modelId="{61EA86DA-5800-4E34-AE17-DA4B49046C70}" type="pres">
      <dgm:prSet presAssocID="{10AE391A-C165-457D-98DB-9E81B99ECE70}" presName="vertThree" presStyleCnt="0"/>
      <dgm:spPr/>
    </dgm:pt>
    <dgm:pt modelId="{D661CBB9-267E-4566-978E-E61A34F51FFE}" type="pres">
      <dgm:prSet presAssocID="{10AE391A-C165-457D-98DB-9E81B99ECE70}" presName="txThree" presStyleLbl="node3" presStyleIdx="0" presStyleCnt="4" custLinFactNeighborX="-69" custLinFactNeighborY="-5709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B8CB2A8-7801-4E9C-926D-F8C4076D67B8}" type="pres">
      <dgm:prSet presAssocID="{10AE391A-C165-457D-98DB-9E81B99ECE70}" presName="horzThree" presStyleCnt="0"/>
      <dgm:spPr/>
    </dgm:pt>
    <dgm:pt modelId="{C8157E47-B4E3-4EE3-8FAC-3400F9369F49}" type="pres">
      <dgm:prSet presAssocID="{51DED681-A323-4B09-9FBE-F80874FABC3A}" presName="sibSpaceTwo" presStyleCnt="0"/>
      <dgm:spPr/>
    </dgm:pt>
    <dgm:pt modelId="{83B38101-FD65-4E62-AE31-6CB29CFF0D18}" type="pres">
      <dgm:prSet presAssocID="{67AECD05-A721-49B6-827B-03F9A3A26963}" presName="vertTwo" presStyleCnt="0"/>
      <dgm:spPr/>
    </dgm:pt>
    <dgm:pt modelId="{C33A4464-F464-4C84-8F8A-2C00191347A2}" type="pres">
      <dgm:prSet presAssocID="{67AECD05-A721-49B6-827B-03F9A3A26963}" presName="txTwo" presStyleLbl="node2" presStyleIdx="1" presStyleCnt="4" custLinFactNeighborY="-2544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13A0BE5-CB9F-4304-B0D8-B7ED597966CE}" type="pres">
      <dgm:prSet presAssocID="{67AECD05-A721-49B6-827B-03F9A3A26963}" presName="parTransTwo" presStyleCnt="0"/>
      <dgm:spPr/>
    </dgm:pt>
    <dgm:pt modelId="{DD2ABA96-7BAB-46B1-A1D5-385039D1ADD2}" type="pres">
      <dgm:prSet presAssocID="{67AECD05-A721-49B6-827B-03F9A3A26963}" presName="horzTwo" presStyleCnt="0"/>
      <dgm:spPr/>
    </dgm:pt>
    <dgm:pt modelId="{1C772D2B-C851-42EC-AB9E-59AEFE1A84AF}" type="pres">
      <dgm:prSet presAssocID="{A0D1D91E-FB3C-4992-8203-7A71ED9E2649}" presName="vertThree" presStyleCnt="0"/>
      <dgm:spPr/>
    </dgm:pt>
    <dgm:pt modelId="{9A18A8A2-2137-4276-93EC-F9F24B94BB1C}" type="pres">
      <dgm:prSet presAssocID="{A0D1D91E-FB3C-4992-8203-7A71ED9E2649}" presName="txThree" presStyleLbl="node3" presStyleIdx="1" presStyleCnt="4" custLinFactNeighborX="-69" custLinFactNeighborY="-4883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9C9EC75-7AFE-4C65-9612-807E5C802F2A}" type="pres">
      <dgm:prSet presAssocID="{A0D1D91E-FB3C-4992-8203-7A71ED9E2649}" presName="parTransThree" presStyleCnt="0"/>
      <dgm:spPr/>
    </dgm:pt>
    <dgm:pt modelId="{F6FFDEE1-68A7-46E1-80C0-C0B74238E277}" type="pres">
      <dgm:prSet presAssocID="{A0D1D91E-FB3C-4992-8203-7A71ED9E2649}" presName="horzThree" presStyleCnt="0"/>
      <dgm:spPr/>
    </dgm:pt>
    <dgm:pt modelId="{1E81F89C-45E6-4AAA-8F54-DB9590155430}" type="pres">
      <dgm:prSet presAssocID="{32BCB609-F23F-4F3A-848A-03C1BE65028E}" presName="vertFour" presStyleCnt="0">
        <dgm:presLayoutVars>
          <dgm:chPref val="3"/>
        </dgm:presLayoutVars>
      </dgm:prSet>
      <dgm:spPr/>
    </dgm:pt>
    <dgm:pt modelId="{6957A2AF-319B-4C8C-BB60-B5285CDF44A8}" type="pres">
      <dgm:prSet presAssocID="{32BCB609-F23F-4F3A-848A-03C1BE65028E}" presName="txFour" presStyleLbl="node4" presStyleIdx="0" presStyleCnt="2" custLinFactX="-8791" custLinFactNeighborX="-100000" custLinFactNeighborY="-7829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89C52C63-5B19-49DF-AFC7-6C300E02CBD6}" type="pres">
      <dgm:prSet presAssocID="{32BCB609-F23F-4F3A-848A-03C1BE65028E}" presName="horzFour" presStyleCnt="0"/>
      <dgm:spPr/>
    </dgm:pt>
    <dgm:pt modelId="{AA53AE4E-6A1F-4C22-9EDB-8301F7FF9B1E}" type="pres">
      <dgm:prSet presAssocID="{B91A947B-823B-4E11-A6BE-57744499E51C}" presName="sibSpaceTwo" presStyleCnt="0"/>
      <dgm:spPr/>
    </dgm:pt>
    <dgm:pt modelId="{F47ADC01-7D1A-485B-9EB4-27623AEF576F}" type="pres">
      <dgm:prSet presAssocID="{267F0E44-E2C4-4A18-AA3C-5168A37CF386}" presName="vertTwo" presStyleCnt="0"/>
      <dgm:spPr/>
    </dgm:pt>
    <dgm:pt modelId="{1D3D5B0E-4B00-4A4F-B551-8DB557680158}" type="pres">
      <dgm:prSet presAssocID="{267F0E44-E2C4-4A18-AA3C-5168A37CF386}" presName="txTwo" presStyleLbl="node2" presStyleIdx="2" presStyleCnt="4" custLinFactNeighborY="-2544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BC7F107-D06F-4442-8D73-B05BB852BCDF}" type="pres">
      <dgm:prSet presAssocID="{267F0E44-E2C4-4A18-AA3C-5168A37CF386}" presName="parTransTwo" presStyleCnt="0"/>
      <dgm:spPr/>
    </dgm:pt>
    <dgm:pt modelId="{6A11A460-6291-4709-A9F9-381B847A7A52}" type="pres">
      <dgm:prSet presAssocID="{267F0E44-E2C4-4A18-AA3C-5168A37CF386}" presName="horzTwo" presStyleCnt="0"/>
      <dgm:spPr/>
    </dgm:pt>
    <dgm:pt modelId="{BB9A58F3-A852-41B3-B9F7-3BE82CFDBCB8}" type="pres">
      <dgm:prSet presAssocID="{8FF029E1-31F2-47CB-974D-28C74AFCE268}" presName="vertThree" presStyleCnt="0"/>
      <dgm:spPr/>
    </dgm:pt>
    <dgm:pt modelId="{3B5CFCDB-34C1-4849-BC70-607B744751B7}" type="pres">
      <dgm:prSet presAssocID="{8FF029E1-31F2-47CB-974D-28C74AFCE268}" presName="txThree" presStyleLbl="node3" presStyleIdx="2" presStyleCnt="4" custScaleX="100001" custLinFactNeighborX="69" custLinFactNeighborY="-4883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6736706-2DA1-457C-BAE8-D85DC9701263}" type="pres">
      <dgm:prSet presAssocID="{8FF029E1-31F2-47CB-974D-28C74AFCE268}" presName="parTransThree" presStyleCnt="0"/>
      <dgm:spPr/>
    </dgm:pt>
    <dgm:pt modelId="{3B40035D-051F-43F7-B984-98EC166F7660}" type="pres">
      <dgm:prSet presAssocID="{8FF029E1-31F2-47CB-974D-28C74AFCE268}" presName="horzThree" presStyleCnt="0"/>
      <dgm:spPr/>
    </dgm:pt>
    <dgm:pt modelId="{5A51100F-66A3-41A6-B4C7-7C255684178B}" type="pres">
      <dgm:prSet presAssocID="{CD723551-6256-404C-A31D-6B5CF47E2207}" presName="vertFour" presStyleCnt="0">
        <dgm:presLayoutVars>
          <dgm:chPref val="3"/>
        </dgm:presLayoutVars>
      </dgm:prSet>
      <dgm:spPr/>
    </dgm:pt>
    <dgm:pt modelId="{01B336AA-1B48-4403-B4CD-AF58FC2DA77A}" type="pres">
      <dgm:prSet presAssocID="{CD723551-6256-404C-A31D-6B5CF47E2207}" presName="txFour" presStyleLbl="node4" presStyleIdx="1" presStyleCnt="2" custLinFactNeighborX="2387" custLinFactNeighborY="-7829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D803BFD-6E04-46B2-942D-B9507204174C}" type="pres">
      <dgm:prSet presAssocID="{CD723551-6256-404C-A31D-6B5CF47E2207}" presName="horzFour" presStyleCnt="0"/>
      <dgm:spPr/>
    </dgm:pt>
    <dgm:pt modelId="{EBBFEE75-80B4-4B0A-B40C-67CE54AFED86}" type="pres">
      <dgm:prSet presAssocID="{EC0946D4-A116-48FC-854B-7D5934AF5DEC}" presName="sibSpaceTwo" presStyleCnt="0"/>
      <dgm:spPr/>
    </dgm:pt>
    <dgm:pt modelId="{1F931950-CA75-4A4D-A848-1AF118A7D33A}" type="pres">
      <dgm:prSet presAssocID="{7FA6EC59-F1A4-4687-9249-C2162AB5EB14}" presName="vertTwo" presStyleCnt="0"/>
      <dgm:spPr/>
    </dgm:pt>
    <dgm:pt modelId="{603E34CB-3DC8-4C0D-8421-B689A03B1222}" type="pres">
      <dgm:prSet presAssocID="{7FA6EC59-F1A4-4687-9249-C2162AB5EB14}" presName="txTwo" presStyleLbl="node2" presStyleIdx="3" presStyleCnt="4" custLinFactNeighborX="3784" custLinFactNeighborY="-2544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5932A0EC-7A21-4B1E-8F8B-957E9F915252}" type="pres">
      <dgm:prSet presAssocID="{7FA6EC59-F1A4-4687-9249-C2162AB5EB14}" presName="parTransTwo" presStyleCnt="0"/>
      <dgm:spPr/>
    </dgm:pt>
    <dgm:pt modelId="{262E0A14-0680-486A-AF14-7B1FA3CCF124}" type="pres">
      <dgm:prSet presAssocID="{7FA6EC59-F1A4-4687-9249-C2162AB5EB14}" presName="horzTwo" presStyleCnt="0"/>
      <dgm:spPr/>
    </dgm:pt>
    <dgm:pt modelId="{41DBBFB7-2776-4144-A6B9-DBA6978846D8}" type="pres">
      <dgm:prSet presAssocID="{7FA2F1FC-9B76-4B0C-96AD-752FD27F1327}" presName="vertThree" presStyleCnt="0"/>
      <dgm:spPr/>
    </dgm:pt>
    <dgm:pt modelId="{DDCA9C05-6288-4AC8-988D-29986BF0629F}" type="pres">
      <dgm:prSet presAssocID="{7FA2F1FC-9B76-4B0C-96AD-752FD27F1327}" presName="txThree" presStyleLbl="node3" presStyleIdx="3" presStyleCnt="4" custLinFactNeighborX="3784" custLinFactNeighborY="-442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5CAD33DE-2742-4D33-A3C1-6B35B7A70633}" type="pres">
      <dgm:prSet presAssocID="{7FA2F1FC-9B76-4B0C-96AD-752FD27F1327}" presName="horzThree" presStyleCnt="0"/>
      <dgm:spPr/>
    </dgm:pt>
    <dgm:pt modelId="{6ACBCC7A-DC44-4957-B3B4-712AD26E4CDD}" type="pres">
      <dgm:prSet presAssocID="{AE789ABB-7BAC-4E6E-8400-A8E577B6AC87}" presName="sibSpaceOne" presStyleCnt="0"/>
      <dgm:spPr/>
    </dgm:pt>
    <dgm:pt modelId="{A2A27B85-BB46-406A-AC62-EFB59C1286ED}" type="pres">
      <dgm:prSet presAssocID="{F6BD49AA-387F-497D-B699-CBADE12F44FB}" presName="vertOne" presStyleCnt="0"/>
      <dgm:spPr/>
    </dgm:pt>
    <dgm:pt modelId="{4BD963E7-3072-46CA-88E3-0095B4302484}" type="pres">
      <dgm:prSet presAssocID="{F6BD49AA-387F-497D-B699-CBADE12F44FB}" presName="txOne" presStyleLbl="node0" presStyleIdx="1" presStyleCnt="3" custLinFactX="-132536" custLinFactY="119357" custLinFactNeighborX="-200000" custLinFactNeighborY="2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ADDBE76-73F9-451B-AE80-D8073999AA5B}" type="pres">
      <dgm:prSet presAssocID="{F6BD49AA-387F-497D-B699-CBADE12F44FB}" presName="horzOne" presStyleCnt="0"/>
      <dgm:spPr/>
    </dgm:pt>
    <dgm:pt modelId="{77001FD9-68B7-437D-9AD9-A81F45D5F6FE}" type="pres">
      <dgm:prSet presAssocID="{7C1BCA81-6FA1-4505-926F-C3F4DD29223F}" presName="sibSpaceOne" presStyleCnt="0"/>
      <dgm:spPr/>
    </dgm:pt>
    <dgm:pt modelId="{27EEEAFC-D9C2-4864-B450-9B9DF8512802}" type="pres">
      <dgm:prSet presAssocID="{DDD36CF9-4BD8-4BDD-8E4C-D9AF1DD6D709}" presName="vertOne" presStyleCnt="0"/>
      <dgm:spPr/>
    </dgm:pt>
    <dgm:pt modelId="{E125FC62-4056-41F2-A50F-79B2CF72B7A5}" type="pres">
      <dgm:prSet presAssocID="{DDD36CF9-4BD8-4BDD-8E4C-D9AF1DD6D709}" presName="txOne" presStyleLbl="node0" presStyleIdx="2" presStyleCnt="3" custLinFactX="-100000" custLinFactY="119357" custLinFactNeighborX="-129816" custLinFactNeighborY="200000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4B62E33-3F81-4042-A31E-5E0409B835FB}" type="pres">
      <dgm:prSet presAssocID="{DDD36CF9-4BD8-4BDD-8E4C-D9AF1DD6D709}" presName="horzOne" presStyleCnt="0"/>
      <dgm:spPr/>
    </dgm:pt>
  </dgm:ptLst>
  <dgm:cxnLst>
    <dgm:cxn modelId="{9371A920-F74A-4888-8099-063CB92D1340}" type="presOf" srcId="{7FA6EC59-F1A4-4687-9249-C2162AB5EB14}" destId="{603E34CB-3DC8-4C0D-8421-B689A03B1222}" srcOrd="0" destOrd="0" presId="urn:microsoft.com/office/officeart/2005/8/layout/hierarchy4"/>
    <dgm:cxn modelId="{23FC9E15-3000-4E3E-8D36-7B7481021A67}" srcId="{6CDE5815-E3F7-47F3-8D92-DEF39B907423}" destId="{10AE391A-C165-457D-98DB-9E81B99ECE70}" srcOrd="0" destOrd="0" parTransId="{FE6F0F5A-0891-4E4F-A1A3-44403B203F4E}" sibTransId="{8B54AAE1-BDCC-458C-92E1-567B32FDEFE6}"/>
    <dgm:cxn modelId="{30240C0D-C0FC-4DD9-B192-A3833293EF6D}" type="presOf" srcId="{7FA2F1FC-9B76-4B0C-96AD-752FD27F1327}" destId="{DDCA9C05-6288-4AC8-988D-29986BF0629F}" srcOrd="0" destOrd="0" presId="urn:microsoft.com/office/officeart/2005/8/layout/hierarchy4"/>
    <dgm:cxn modelId="{97C76BE7-A5A8-457A-8DD4-F37E19F38BD9}" srcId="{267F0E44-E2C4-4A18-AA3C-5168A37CF386}" destId="{8FF029E1-31F2-47CB-974D-28C74AFCE268}" srcOrd="0" destOrd="0" parTransId="{6570181A-A5B9-4A17-A814-55B7D794C5EF}" sibTransId="{13F5D78D-6B02-4885-9896-A286B799E058}"/>
    <dgm:cxn modelId="{1FF10A00-1B65-41AF-8686-789D7A1D64D1}" type="presOf" srcId="{32BCB609-F23F-4F3A-848A-03C1BE65028E}" destId="{6957A2AF-319B-4C8C-BB60-B5285CDF44A8}" srcOrd="0" destOrd="0" presId="urn:microsoft.com/office/officeart/2005/8/layout/hierarchy4"/>
    <dgm:cxn modelId="{A448F808-728D-4DBA-8D5C-1F85354DE96B}" srcId="{E062B58A-DBDF-491A-ABEC-5B47C08B1D01}" destId="{F6BD49AA-387F-497D-B699-CBADE12F44FB}" srcOrd="1" destOrd="0" parTransId="{436CFAC9-A35C-42E6-8893-BD1EBCD4BB1A}" sibTransId="{7C1BCA81-6FA1-4505-926F-C3F4DD29223F}"/>
    <dgm:cxn modelId="{7A2798CF-5098-413D-9883-C357042230AA}" srcId="{E062B58A-DBDF-491A-ABEC-5B47C08B1D01}" destId="{DDD36CF9-4BD8-4BDD-8E4C-D9AF1DD6D709}" srcOrd="2" destOrd="0" parTransId="{DD8A66E4-3E09-46DA-BAF9-34D85C124E06}" sibTransId="{8E90CE56-FEED-49B9-89F7-A4B812671B13}"/>
    <dgm:cxn modelId="{08E0295E-E727-43F6-9436-14A49B933759}" type="presOf" srcId="{E062B58A-DBDF-491A-ABEC-5B47C08B1D01}" destId="{F98B051C-9481-48E0-9E2B-BFA9F2B506B3}" srcOrd="0" destOrd="0" presId="urn:microsoft.com/office/officeart/2005/8/layout/hierarchy4"/>
    <dgm:cxn modelId="{CF5FF614-162E-4E40-BC64-7177E1E7596A}" srcId="{7FA6EC59-F1A4-4687-9249-C2162AB5EB14}" destId="{7FA2F1FC-9B76-4B0C-96AD-752FD27F1327}" srcOrd="0" destOrd="0" parTransId="{C18B8225-67C8-4C28-8C9B-D1F27449A98E}" sibTransId="{1EA6635C-99AA-4916-89E3-5F67C8A25C5D}"/>
    <dgm:cxn modelId="{F567F2DB-1CAD-4F48-BFDC-0DE612A11B6C}" srcId="{1BA63F88-984B-49AD-992F-A35D6852EF05}" destId="{67AECD05-A721-49B6-827B-03F9A3A26963}" srcOrd="1" destOrd="0" parTransId="{A2D4A376-BDF0-46C4-BE41-F6AF311F58AB}" sibTransId="{B91A947B-823B-4E11-A6BE-57744499E51C}"/>
    <dgm:cxn modelId="{2813B9A3-CD9C-45B4-B585-D5A1EBE4B9E8}" type="presOf" srcId="{A0D1D91E-FB3C-4992-8203-7A71ED9E2649}" destId="{9A18A8A2-2137-4276-93EC-F9F24B94BB1C}" srcOrd="0" destOrd="0" presId="urn:microsoft.com/office/officeart/2005/8/layout/hierarchy4"/>
    <dgm:cxn modelId="{B18F5250-883A-4F6A-BAE8-E8E73B532881}" type="presOf" srcId="{10AE391A-C165-457D-98DB-9E81B99ECE70}" destId="{D661CBB9-267E-4566-978E-E61A34F51FFE}" srcOrd="0" destOrd="0" presId="urn:microsoft.com/office/officeart/2005/8/layout/hierarchy4"/>
    <dgm:cxn modelId="{8BCD59C8-FBAA-43F1-A9CE-EEF6D73614E1}" srcId="{1BA63F88-984B-49AD-992F-A35D6852EF05}" destId="{7FA6EC59-F1A4-4687-9249-C2162AB5EB14}" srcOrd="3" destOrd="0" parTransId="{0DF818F2-A9F4-462D-B1B9-ED909BCB6C66}" sibTransId="{DE595040-FA02-4EA6-AAA3-403EF323CF27}"/>
    <dgm:cxn modelId="{30714ECB-6E63-4DB2-9768-BC9C149291A4}" type="presOf" srcId="{267F0E44-E2C4-4A18-AA3C-5168A37CF386}" destId="{1D3D5B0E-4B00-4A4F-B551-8DB557680158}" srcOrd="0" destOrd="0" presId="urn:microsoft.com/office/officeart/2005/8/layout/hierarchy4"/>
    <dgm:cxn modelId="{6A63875E-A140-47A6-93A7-7E93342A06C6}" type="presOf" srcId="{67AECD05-A721-49B6-827B-03F9A3A26963}" destId="{C33A4464-F464-4C84-8F8A-2C00191347A2}" srcOrd="0" destOrd="0" presId="urn:microsoft.com/office/officeart/2005/8/layout/hierarchy4"/>
    <dgm:cxn modelId="{2200534F-1F09-4487-84CB-C2AA11E963D2}" srcId="{1BA63F88-984B-49AD-992F-A35D6852EF05}" destId="{267F0E44-E2C4-4A18-AA3C-5168A37CF386}" srcOrd="2" destOrd="0" parTransId="{B2C15312-9D96-4B63-A620-38AE45317473}" sibTransId="{EC0946D4-A116-48FC-854B-7D5934AF5DEC}"/>
    <dgm:cxn modelId="{A13B87D4-B612-421A-B1B4-9870E39A5B56}" srcId="{A0D1D91E-FB3C-4992-8203-7A71ED9E2649}" destId="{32BCB609-F23F-4F3A-848A-03C1BE65028E}" srcOrd="0" destOrd="0" parTransId="{BB5A0521-D717-41B9-9798-BEA865A5B7F5}" sibTransId="{65346AB7-FB3F-4C59-8D66-BCBF7926668D}"/>
    <dgm:cxn modelId="{CA029CD1-0EE2-4FCE-917A-A7FB00B32BEC}" type="presOf" srcId="{F6BD49AA-387F-497D-B699-CBADE12F44FB}" destId="{4BD963E7-3072-46CA-88E3-0095B4302484}" srcOrd="0" destOrd="0" presId="urn:microsoft.com/office/officeart/2005/8/layout/hierarchy4"/>
    <dgm:cxn modelId="{670C48A0-85DE-4BA8-AF62-669D7061204C}" type="presOf" srcId="{CD723551-6256-404C-A31D-6B5CF47E2207}" destId="{01B336AA-1B48-4403-B4CD-AF58FC2DA77A}" srcOrd="0" destOrd="0" presId="urn:microsoft.com/office/officeart/2005/8/layout/hierarchy4"/>
    <dgm:cxn modelId="{BB7786DD-1D7F-43A1-9AE7-458308B273B1}" srcId="{8FF029E1-31F2-47CB-974D-28C74AFCE268}" destId="{CD723551-6256-404C-A31D-6B5CF47E2207}" srcOrd="0" destOrd="0" parTransId="{DBE518D7-6563-49CC-B4D2-F30313117462}" sibTransId="{229794FB-271E-4EDE-8D5F-27C4B42A69EE}"/>
    <dgm:cxn modelId="{8811582E-ECA7-4E08-8E79-032711ECC3DF}" type="presOf" srcId="{6CDE5815-E3F7-47F3-8D92-DEF39B907423}" destId="{D90A074D-48BD-45F7-AD87-630D8CA8F317}" srcOrd="0" destOrd="0" presId="urn:microsoft.com/office/officeart/2005/8/layout/hierarchy4"/>
    <dgm:cxn modelId="{57B616C5-5836-4098-8037-9A6C14563924}" type="presOf" srcId="{DDD36CF9-4BD8-4BDD-8E4C-D9AF1DD6D709}" destId="{E125FC62-4056-41F2-A50F-79B2CF72B7A5}" srcOrd="0" destOrd="0" presId="urn:microsoft.com/office/officeart/2005/8/layout/hierarchy4"/>
    <dgm:cxn modelId="{C5B132DE-7798-4AC1-9415-9003EF5CDD78}" srcId="{1BA63F88-984B-49AD-992F-A35D6852EF05}" destId="{6CDE5815-E3F7-47F3-8D92-DEF39B907423}" srcOrd="0" destOrd="0" parTransId="{4CDC4DC3-3743-40D9-8C19-26830E89A6C4}" sibTransId="{51DED681-A323-4B09-9FBE-F80874FABC3A}"/>
    <dgm:cxn modelId="{7C30D4D9-3F95-486E-9906-D1FEF51AAA8F}" type="presOf" srcId="{8FF029E1-31F2-47CB-974D-28C74AFCE268}" destId="{3B5CFCDB-34C1-4849-BC70-607B744751B7}" srcOrd="0" destOrd="0" presId="urn:microsoft.com/office/officeart/2005/8/layout/hierarchy4"/>
    <dgm:cxn modelId="{313BADEB-C36C-403F-B33A-D37B0CA0322E}" srcId="{67AECD05-A721-49B6-827B-03F9A3A26963}" destId="{A0D1D91E-FB3C-4992-8203-7A71ED9E2649}" srcOrd="0" destOrd="0" parTransId="{B0DE8A7B-3470-43DD-9A11-9F7935410747}" sibTransId="{A79C471E-7085-4FD8-9958-78CA2AC66705}"/>
    <dgm:cxn modelId="{F862B392-73B4-406D-BB1B-B0A1551CEA10}" srcId="{E062B58A-DBDF-491A-ABEC-5B47C08B1D01}" destId="{1BA63F88-984B-49AD-992F-A35D6852EF05}" srcOrd="0" destOrd="0" parTransId="{1A179810-9F58-45D9-8D94-6D8703D16CAC}" sibTransId="{AE789ABB-7BAC-4E6E-8400-A8E577B6AC87}"/>
    <dgm:cxn modelId="{5D92B016-578C-4893-97D0-8FF0F2944050}" type="presOf" srcId="{1BA63F88-984B-49AD-992F-A35D6852EF05}" destId="{EACEE81F-0781-4A41-9750-C346A7DF5441}" srcOrd="0" destOrd="0" presId="urn:microsoft.com/office/officeart/2005/8/layout/hierarchy4"/>
    <dgm:cxn modelId="{B9C074D0-FD98-4242-B7D4-082256A50ACD}" type="presParOf" srcId="{F98B051C-9481-48E0-9E2B-BFA9F2B506B3}" destId="{518FCFB2-3FD0-45F1-B9C1-7F3474D30BEB}" srcOrd="0" destOrd="0" presId="urn:microsoft.com/office/officeart/2005/8/layout/hierarchy4"/>
    <dgm:cxn modelId="{437069C2-FC13-446C-8C0F-4FB4B464B49E}" type="presParOf" srcId="{518FCFB2-3FD0-45F1-B9C1-7F3474D30BEB}" destId="{EACEE81F-0781-4A41-9750-C346A7DF5441}" srcOrd="0" destOrd="0" presId="urn:microsoft.com/office/officeart/2005/8/layout/hierarchy4"/>
    <dgm:cxn modelId="{FF026F8F-5E33-4DDF-9AEF-B4DA4F61EFE0}" type="presParOf" srcId="{518FCFB2-3FD0-45F1-B9C1-7F3474D30BEB}" destId="{455D701B-216F-4D47-889C-0574B0A6068F}" srcOrd="1" destOrd="0" presId="urn:microsoft.com/office/officeart/2005/8/layout/hierarchy4"/>
    <dgm:cxn modelId="{6D1CC959-25AB-4A04-B0A6-8AF585EB86E4}" type="presParOf" srcId="{518FCFB2-3FD0-45F1-B9C1-7F3474D30BEB}" destId="{33D0CB5A-A236-4EB7-9C33-65B18D754AE9}" srcOrd="2" destOrd="0" presId="urn:microsoft.com/office/officeart/2005/8/layout/hierarchy4"/>
    <dgm:cxn modelId="{ACCCD94A-10F4-4C2E-B687-A6602B860DED}" type="presParOf" srcId="{33D0CB5A-A236-4EB7-9C33-65B18D754AE9}" destId="{06CFE1F3-1060-45AB-8F62-71A498934D3A}" srcOrd="0" destOrd="0" presId="urn:microsoft.com/office/officeart/2005/8/layout/hierarchy4"/>
    <dgm:cxn modelId="{40EA0D0E-DE5B-4FD3-AE95-13B30710F3F5}" type="presParOf" srcId="{06CFE1F3-1060-45AB-8F62-71A498934D3A}" destId="{D90A074D-48BD-45F7-AD87-630D8CA8F317}" srcOrd="0" destOrd="0" presId="urn:microsoft.com/office/officeart/2005/8/layout/hierarchy4"/>
    <dgm:cxn modelId="{8EC0D8E5-B7AD-4A0A-B793-57CFF321E94E}" type="presParOf" srcId="{06CFE1F3-1060-45AB-8F62-71A498934D3A}" destId="{4A09212F-BA19-4333-919F-002D4BF755A9}" srcOrd="1" destOrd="0" presId="urn:microsoft.com/office/officeart/2005/8/layout/hierarchy4"/>
    <dgm:cxn modelId="{AB9F87B1-64E1-419F-BBDE-A774380C9AA3}" type="presParOf" srcId="{06CFE1F3-1060-45AB-8F62-71A498934D3A}" destId="{DFA99784-D1B6-4CC9-ACC4-E7DD97CA1C1E}" srcOrd="2" destOrd="0" presId="urn:microsoft.com/office/officeart/2005/8/layout/hierarchy4"/>
    <dgm:cxn modelId="{72663B12-7C1F-4100-807A-57572A56FA75}" type="presParOf" srcId="{DFA99784-D1B6-4CC9-ACC4-E7DD97CA1C1E}" destId="{61EA86DA-5800-4E34-AE17-DA4B49046C70}" srcOrd="0" destOrd="0" presId="urn:microsoft.com/office/officeart/2005/8/layout/hierarchy4"/>
    <dgm:cxn modelId="{3EF089CB-96D6-4AF3-8112-1A066D32CC04}" type="presParOf" srcId="{61EA86DA-5800-4E34-AE17-DA4B49046C70}" destId="{D661CBB9-267E-4566-978E-E61A34F51FFE}" srcOrd="0" destOrd="0" presId="urn:microsoft.com/office/officeart/2005/8/layout/hierarchy4"/>
    <dgm:cxn modelId="{6DE72563-42C5-4EAC-8E58-30E81664DED0}" type="presParOf" srcId="{61EA86DA-5800-4E34-AE17-DA4B49046C70}" destId="{4B8CB2A8-7801-4E9C-926D-F8C4076D67B8}" srcOrd="1" destOrd="0" presId="urn:microsoft.com/office/officeart/2005/8/layout/hierarchy4"/>
    <dgm:cxn modelId="{9D72A74C-F401-4216-96C7-190A3E712A0F}" type="presParOf" srcId="{33D0CB5A-A236-4EB7-9C33-65B18D754AE9}" destId="{C8157E47-B4E3-4EE3-8FAC-3400F9369F49}" srcOrd="1" destOrd="0" presId="urn:microsoft.com/office/officeart/2005/8/layout/hierarchy4"/>
    <dgm:cxn modelId="{435EB2DE-CEAC-49E2-828C-99E913DCA4C5}" type="presParOf" srcId="{33D0CB5A-A236-4EB7-9C33-65B18D754AE9}" destId="{83B38101-FD65-4E62-AE31-6CB29CFF0D18}" srcOrd="2" destOrd="0" presId="urn:microsoft.com/office/officeart/2005/8/layout/hierarchy4"/>
    <dgm:cxn modelId="{6F899635-5C28-4ED7-B3FD-2A9C0D618D27}" type="presParOf" srcId="{83B38101-FD65-4E62-AE31-6CB29CFF0D18}" destId="{C33A4464-F464-4C84-8F8A-2C00191347A2}" srcOrd="0" destOrd="0" presId="urn:microsoft.com/office/officeart/2005/8/layout/hierarchy4"/>
    <dgm:cxn modelId="{709D922A-8C59-40BF-B291-F90898B9BBC8}" type="presParOf" srcId="{83B38101-FD65-4E62-AE31-6CB29CFF0D18}" destId="{F13A0BE5-CB9F-4304-B0D8-B7ED597966CE}" srcOrd="1" destOrd="0" presId="urn:microsoft.com/office/officeart/2005/8/layout/hierarchy4"/>
    <dgm:cxn modelId="{983C3CA5-16D6-4B39-A7C5-1974E8159FA5}" type="presParOf" srcId="{83B38101-FD65-4E62-AE31-6CB29CFF0D18}" destId="{DD2ABA96-7BAB-46B1-A1D5-385039D1ADD2}" srcOrd="2" destOrd="0" presId="urn:microsoft.com/office/officeart/2005/8/layout/hierarchy4"/>
    <dgm:cxn modelId="{47EFA205-1BA5-4A0D-8F4A-352CDA392EDE}" type="presParOf" srcId="{DD2ABA96-7BAB-46B1-A1D5-385039D1ADD2}" destId="{1C772D2B-C851-42EC-AB9E-59AEFE1A84AF}" srcOrd="0" destOrd="0" presId="urn:microsoft.com/office/officeart/2005/8/layout/hierarchy4"/>
    <dgm:cxn modelId="{7AA561F9-E254-4867-A566-EB34B6BB5BCA}" type="presParOf" srcId="{1C772D2B-C851-42EC-AB9E-59AEFE1A84AF}" destId="{9A18A8A2-2137-4276-93EC-F9F24B94BB1C}" srcOrd="0" destOrd="0" presId="urn:microsoft.com/office/officeart/2005/8/layout/hierarchy4"/>
    <dgm:cxn modelId="{592A6024-B3FC-46F2-B9D0-5C610557E37E}" type="presParOf" srcId="{1C772D2B-C851-42EC-AB9E-59AEFE1A84AF}" destId="{E9C9EC75-7AFE-4C65-9612-807E5C802F2A}" srcOrd="1" destOrd="0" presId="urn:microsoft.com/office/officeart/2005/8/layout/hierarchy4"/>
    <dgm:cxn modelId="{90D3CB2E-179E-4595-9A7C-59930409B1DA}" type="presParOf" srcId="{1C772D2B-C851-42EC-AB9E-59AEFE1A84AF}" destId="{F6FFDEE1-68A7-46E1-80C0-C0B74238E277}" srcOrd="2" destOrd="0" presId="urn:microsoft.com/office/officeart/2005/8/layout/hierarchy4"/>
    <dgm:cxn modelId="{CF7F61D9-0224-4BD2-8EC6-F97EE0379956}" type="presParOf" srcId="{F6FFDEE1-68A7-46E1-80C0-C0B74238E277}" destId="{1E81F89C-45E6-4AAA-8F54-DB9590155430}" srcOrd="0" destOrd="0" presId="urn:microsoft.com/office/officeart/2005/8/layout/hierarchy4"/>
    <dgm:cxn modelId="{B4703873-3E00-44E1-ACE9-24A06739D146}" type="presParOf" srcId="{1E81F89C-45E6-4AAA-8F54-DB9590155430}" destId="{6957A2AF-319B-4C8C-BB60-B5285CDF44A8}" srcOrd="0" destOrd="0" presId="urn:microsoft.com/office/officeart/2005/8/layout/hierarchy4"/>
    <dgm:cxn modelId="{66431D1C-9F9B-4E5B-B27F-31FE7F73FCB3}" type="presParOf" srcId="{1E81F89C-45E6-4AAA-8F54-DB9590155430}" destId="{89C52C63-5B19-49DF-AFC7-6C300E02CBD6}" srcOrd="1" destOrd="0" presId="urn:microsoft.com/office/officeart/2005/8/layout/hierarchy4"/>
    <dgm:cxn modelId="{5B3EE650-0306-4D13-A733-8D204FF20A01}" type="presParOf" srcId="{33D0CB5A-A236-4EB7-9C33-65B18D754AE9}" destId="{AA53AE4E-6A1F-4C22-9EDB-8301F7FF9B1E}" srcOrd="3" destOrd="0" presId="urn:microsoft.com/office/officeart/2005/8/layout/hierarchy4"/>
    <dgm:cxn modelId="{4F48E769-7A1B-4766-881A-ADB60869B865}" type="presParOf" srcId="{33D0CB5A-A236-4EB7-9C33-65B18D754AE9}" destId="{F47ADC01-7D1A-485B-9EB4-27623AEF576F}" srcOrd="4" destOrd="0" presId="urn:microsoft.com/office/officeart/2005/8/layout/hierarchy4"/>
    <dgm:cxn modelId="{B08B8C07-A14C-49C7-90CB-D82EBCACFE61}" type="presParOf" srcId="{F47ADC01-7D1A-485B-9EB4-27623AEF576F}" destId="{1D3D5B0E-4B00-4A4F-B551-8DB557680158}" srcOrd="0" destOrd="0" presId="urn:microsoft.com/office/officeart/2005/8/layout/hierarchy4"/>
    <dgm:cxn modelId="{3E411FEE-5932-40F0-ACBD-6602513A9CE5}" type="presParOf" srcId="{F47ADC01-7D1A-485B-9EB4-27623AEF576F}" destId="{3BC7F107-D06F-4442-8D73-B05BB852BCDF}" srcOrd="1" destOrd="0" presId="urn:microsoft.com/office/officeart/2005/8/layout/hierarchy4"/>
    <dgm:cxn modelId="{D9BA7181-4F63-45DE-8FE5-167B0AF73363}" type="presParOf" srcId="{F47ADC01-7D1A-485B-9EB4-27623AEF576F}" destId="{6A11A460-6291-4709-A9F9-381B847A7A52}" srcOrd="2" destOrd="0" presId="urn:microsoft.com/office/officeart/2005/8/layout/hierarchy4"/>
    <dgm:cxn modelId="{5A56EE12-76FB-47A6-9F1A-F6CB63ED745A}" type="presParOf" srcId="{6A11A460-6291-4709-A9F9-381B847A7A52}" destId="{BB9A58F3-A852-41B3-B9F7-3BE82CFDBCB8}" srcOrd="0" destOrd="0" presId="urn:microsoft.com/office/officeart/2005/8/layout/hierarchy4"/>
    <dgm:cxn modelId="{D0BBC70D-18A0-4BE2-A7E3-2DCB9F7212C3}" type="presParOf" srcId="{BB9A58F3-A852-41B3-B9F7-3BE82CFDBCB8}" destId="{3B5CFCDB-34C1-4849-BC70-607B744751B7}" srcOrd="0" destOrd="0" presId="urn:microsoft.com/office/officeart/2005/8/layout/hierarchy4"/>
    <dgm:cxn modelId="{C9891D8B-A30D-4E54-ADB6-02D99AF43682}" type="presParOf" srcId="{BB9A58F3-A852-41B3-B9F7-3BE82CFDBCB8}" destId="{B6736706-2DA1-457C-BAE8-D85DC9701263}" srcOrd="1" destOrd="0" presId="urn:microsoft.com/office/officeart/2005/8/layout/hierarchy4"/>
    <dgm:cxn modelId="{75C4101C-E224-4666-BD16-4D32FD43B9B9}" type="presParOf" srcId="{BB9A58F3-A852-41B3-B9F7-3BE82CFDBCB8}" destId="{3B40035D-051F-43F7-B984-98EC166F7660}" srcOrd="2" destOrd="0" presId="urn:microsoft.com/office/officeart/2005/8/layout/hierarchy4"/>
    <dgm:cxn modelId="{F603828F-7135-4AEB-AD30-25CCDE7E125C}" type="presParOf" srcId="{3B40035D-051F-43F7-B984-98EC166F7660}" destId="{5A51100F-66A3-41A6-B4C7-7C255684178B}" srcOrd="0" destOrd="0" presId="urn:microsoft.com/office/officeart/2005/8/layout/hierarchy4"/>
    <dgm:cxn modelId="{ADA96D2E-7588-4BBE-AAB3-386BACC43C83}" type="presParOf" srcId="{5A51100F-66A3-41A6-B4C7-7C255684178B}" destId="{01B336AA-1B48-4403-B4CD-AF58FC2DA77A}" srcOrd="0" destOrd="0" presId="urn:microsoft.com/office/officeart/2005/8/layout/hierarchy4"/>
    <dgm:cxn modelId="{4E31EB08-4B8C-4A3E-9D9C-D83CBF5F232F}" type="presParOf" srcId="{5A51100F-66A3-41A6-B4C7-7C255684178B}" destId="{AD803BFD-6E04-46B2-942D-B9507204174C}" srcOrd="1" destOrd="0" presId="urn:microsoft.com/office/officeart/2005/8/layout/hierarchy4"/>
    <dgm:cxn modelId="{860F4443-DED0-4227-8C2E-6F6B09F02392}" type="presParOf" srcId="{33D0CB5A-A236-4EB7-9C33-65B18D754AE9}" destId="{EBBFEE75-80B4-4B0A-B40C-67CE54AFED86}" srcOrd="5" destOrd="0" presId="urn:microsoft.com/office/officeart/2005/8/layout/hierarchy4"/>
    <dgm:cxn modelId="{5D205E95-9B70-4B06-AD4F-252FF1AE7A6A}" type="presParOf" srcId="{33D0CB5A-A236-4EB7-9C33-65B18D754AE9}" destId="{1F931950-CA75-4A4D-A848-1AF118A7D33A}" srcOrd="6" destOrd="0" presId="urn:microsoft.com/office/officeart/2005/8/layout/hierarchy4"/>
    <dgm:cxn modelId="{77E990D9-0611-44B8-B438-5CF2E4A3CE74}" type="presParOf" srcId="{1F931950-CA75-4A4D-A848-1AF118A7D33A}" destId="{603E34CB-3DC8-4C0D-8421-B689A03B1222}" srcOrd="0" destOrd="0" presId="urn:microsoft.com/office/officeart/2005/8/layout/hierarchy4"/>
    <dgm:cxn modelId="{55793738-76A1-4E76-A29D-BD421A89497C}" type="presParOf" srcId="{1F931950-CA75-4A4D-A848-1AF118A7D33A}" destId="{5932A0EC-7A21-4B1E-8F8B-957E9F915252}" srcOrd="1" destOrd="0" presId="urn:microsoft.com/office/officeart/2005/8/layout/hierarchy4"/>
    <dgm:cxn modelId="{069DA0A6-AF66-42E3-9F65-C9456D98B959}" type="presParOf" srcId="{1F931950-CA75-4A4D-A848-1AF118A7D33A}" destId="{262E0A14-0680-486A-AF14-7B1FA3CCF124}" srcOrd="2" destOrd="0" presId="urn:microsoft.com/office/officeart/2005/8/layout/hierarchy4"/>
    <dgm:cxn modelId="{807CE06F-210F-45BA-903D-4D6B40D49DCA}" type="presParOf" srcId="{262E0A14-0680-486A-AF14-7B1FA3CCF124}" destId="{41DBBFB7-2776-4144-A6B9-DBA6978846D8}" srcOrd="0" destOrd="0" presId="urn:microsoft.com/office/officeart/2005/8/layout/hierarchy4"/>
    <dgm:cxn modelId="{253FFB06-3ADA-48C7-85E7-BA95D16745F0}" type="presParOf" srcId="{41DBBFB7-2776-4144-A6B9-DBA6978846D8}" destId="{DDCA9C05-6288-4AC8-988D-29986BF0629F}" srcOrd="0" destOrd="0" presId="urn:microsoft.com/office/officeart/2005/8/layout/hierarchy4"/>
    <dgm:cxn modelId="{07737FEC-993D-4B7E-AFC1-E438D7534795}" type="presParOf" srcId="{41DBBFB7-2776-4144-A6B9-DBA6978846D8}" destId="{5CAD33DE-2742-4D33-A3C1-6B35B7A70633}" srcOrd="1" destOrd="0" presId="urn:microsoft.com/office/officeart/2005/8/layout/hierarchy4"/>
    <dgm:cxn modelId="{EC3989E5-146C-47D3-A248-3A1E0D9CBE79}" type="presParOf" srcId="{F98B051C-9481-48E0-9E2B-BFA9F2B506B3}" destId="{6ACBCC7A-DC44-4957-B3B4-712AD26E4CDD}" srcOrd="1" destOrd="0" presId="urn:microsoft.com/office/officeart/2005/8/layout/hierarchy4"/>
    <dgm:cxn modelId="{58EF2A60-5032-4E08-8178-F5D528FBE3DF}" type="presParOf" srcId="{F98B051C-9481-48E0-9E2B-BFA9F2B506B3}" destId="{A2A27B85-BB46-406A-AC62-EFB59C1286ED}" srcOrd="2" destOrd="0" presId="urn:microsoft.com/office/officeart/2005/8/layout/hierarchy4"/>
    <dgm:cxn modelId="{9B5A7B6C-476B-4DA9-84AB-53DBDE250E0D}" type="presParOf" srcId="{A2A27B85-BB46-406A-AC62-EFB59C1286ED}" destId="{4BD963E7-3072-46CA-88E3-0095B4302484}" srcOrd="0" destOrd="0" presId="urn:microsoft.com/office/officeart/2005/8/layout/hierarchy4"/>
    <dgm:cxn modelId="{97DB2655-60A5-48C3-BF0F-96CB58D1B980}" type="presParOf" srcId="{A2A27B85-BB46-406A-AC62-EFB59C1286ED}" destId="{3ADDBE76-73F9-451B-AE80-D8073999AA5B}" srcOrd="1" destOrd="0" presId="urn:microsoft.com/office/officeart/2005/8/layout/hierarchy4"/>
    <dgm:cxn modelId="{BAD15938-93B3-4111-99C5-AEC45D3AABC7}" type="presParOf" srcId="{F98B051C-9481-48E0-9E2B-BFA9F2B506B3}" destId="{77001FD9-68B7-437D-9AD9-A81F45D5F6FE}" srcOrd="3" destOrd="0" presId="urn:microsoft.com/office/officeart/2005/8/layout/hierarchy4"/>
    <dgm:cxn modelId="{3D4A0406-F767-41D9-A319-2BE400423C86}" type="presParOf" srcId="{F98B051C-9481-48E0-9E2B-BFA9F2B506B3}" destId="{27EEEAFC-D9C2-4864-B450-9B9DF8512802}" srcOrd="4" destOrd="0" presId="urn:microsoft.com/office/officeart/2005/8/layout/hierarchy4"/>
    <dgm:cxn modelId="{A5311BB2-F43A-476F-B4B5-E17EEB2E4CB2}" type="presParOf" srcId="{27EEEAFC-D9C2-4864-B450-9B9DF8512802}" destId="{E125FC62-4056-41F2-A50F-79B2CF72B7A5}" srcOrd="0" destOrd="0" presId="urn:microsoft.com/office/officeart/2005/8/layout/hierarchy4"/>
    <dgm:cxn modelId="{4A8DAE89-E198-4A5E-8576-1D8F8A793950}" type="presParOf" srcId="{27EEEAFC-D9C2-4864-B450-9B9DF8512802}" destId="{04B62E33-3F81-4042-A31E-5E0409B835F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3A71E09-21C0-DB49-A6A5-C6F0FD11B071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8B211CF7-5DF6-2D4B-A252-D2D95C6A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81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11CF7-5DF6-2D4B-A252-D2D95C6AD0F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1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712358"/>
            <a:ext cx="6221271" cy="111125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386986"/>
                </a:solidFill>
                <a:latin typeface="Century Gothic"/>
                <a:cs typeface="Century Gothic"/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982357"/>
            <a:ext cx="6221271" cy="1170215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>
                    <a:lumMod val="50000"/>
                    <a:lumOff val="50000"/>
                  </a:schemeClr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7051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2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0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RAC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3669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6934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3869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712358"/>
            <a:ext cx="6221271" cy="111125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982357"/>
            <a:ext cx="6221271" cy="1170215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g_cor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7051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19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uw_er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3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edit</a:t>
            </a:r>
            <a:r>
              <a:rPr lang="nl-NL" dirty="0" smtClean="0"/>
              <a:t> Master </a:t>
            </a:r>
            <a:r>
              <a:rPr lang="nl-NL" dirty="0" err="1" smtClean="0"/>
              <a:t>title</a:t>
            </a:r>
            <a:r>
              <a:rPr lang="nl-NL" dirty="0" smtClean="0"/>
              <a:t> </a:t>
            </a:r>
            <a:r>
              <a:rPr lang="nl-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5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2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cover_blu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0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2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2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42948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33FA-AB64-D644-973F-64FCC359AC04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4DA3-5C30-BC4B-9AF3-E1D35E283A3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erac-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61" y="328992"/>
            <a:ext cx="1425509" cy="6386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74638"/>
            <a:ext cx="45719" cy="1143000"/>
          </a:xfrm>
          <a:prstGeom prst="rect">
            <a:avLst/>
          </a:prstGeom>
          <a:solidFill>
            <a:srgbClr val="F9B1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50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386986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86986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86986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86986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86986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86986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505075"/>
            <a:ext cx="6221271" cy="1695449"/>
          </a:xfrm>
        </p:spPr>
        <p:txBody>
          <a:bodyPr/>
          <a:lstStyle/>
          <a:p>
            <a:r>
              <a:rPr lang="en-US" sz="2400" dirty="0" err="1"/>
              <a:t>Kennisontwikkeling</a:t>
            </a:r>
            <a:r>
              <a:rPr lang="en-US" sz="2400" dirty="0"/>
              <a:t> in </a:t>
            </a:r>
            <a:r>
              <a:rPr lang="en-US" sz="2400" dirty="0" err="1"/>
              <a:t>Europese</a:t>
            </a:r>
            <a:r>
              <a:rPr lang="en-US" sz="2400" dirty="0"/>
              <a:t> context</a:t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err="1" smtClean="0"/>
              <a:t>Themabijeenkomst</a:t>
            </a:r>
            <a:r>
              <a:rPr lang="en-US" sz="2000" i="1" dirty="0" smtClean="0"/>
              <a:t> CDA Noord-Brabant</a:t>
            </a:r>
            <a:r>
              <a:rPr lang="en-US" sz="2000" i="1" dirty="0"/>
              <a:t/>
            </a:r>
            <a:br>
              <a:rPr lang="en-US" sz="2000" i="1" dirty="0"/>
            </a:br>
            <a:r>
              <a:rPr lang="en-US" sz="2000" i="1" dirty="0" err="1"/>
              <a:t>Internationalisering</a:t>
            </a:r>
            <a:r>
              <a:rPr lang="en-US" sz="2000" i="1" dirty="0"/>
              <a:t> </a:t>
            </a:r>
            <a:r>
              <a:rPr lang="en-US" sz="2000" i="1" dirty="0" err="1"/>
              <a:t>arbeidsmarkt</a:t>
            </a:r>
            <a:r>
              <a:rPr lang="en-US" sz="2000" i="1" dirty="0"/>
              <a:t> </a:t>
            </a:r>
            <a:r>
              <a:rPr lang="en-US" sz="2000" i="1" dirty="0" err="1"/>
              <a:t>en</a:t>
            </a:r>
            <a:r>
              <a:rPr lang="en-US" sz="2000" i="1" dirty="0"/>
              <a:t> </a:t>
            </a:r>
            <a:r>
              <a:rPr lang="en-US" sz="2000" i="1" dirty="0" err="1"/>
              <a:t>scholing</a:t>
            </a:r>
            <a:r>
              <a:rPr lang="en-US" sz="2000" i="1" dirty="0"/>
              <a:t> van </a:t>
            </a:r>
            <a:r>
              <a:rPr lang="en-US" sz="2000" i="1" dirty="0" err="1" smtClean="0"/>
              <a:t>werkenden</a:t>
            </a:r>
            <a:endParaRPr lang="en-US" sz="2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5125" y="4696732"/>
            <a:ext cx="6221271" cy="1170215"/>
          </a:xfrm>
        </p:spPr>
        <p:txBody>
          <a:bodyPr>
            <a:noAutofit/>
          </a:bodyPr>
          <a:lstStyle/>
          <a:p>
            <a:r>
              <a:rPr lang="en-US" sz="2000" dirty="0" smtClean="0"/>
              <a:t>Koen </a:t>
            </a:r>
            <a:r>
              <a:rPr lang="en-US" sz="2000" dirty="0" err="1" smtClean="0"/>
              <a:t>Rapstok</a:t>
            </a:r>
            <a:endParaRPr lang="en-US" sz="2000" dirty="0" smtClean="0"/>
          </a:p>
          <a:p>
            <a:r>
              <a:rPr lang="en-US" sz="2000" dirty="0" smtClean="0"/>
              <a:t>senior </a:t>
            </a:r>
            <a:r>
              <a:rPr lang="en-US" sz="2000" dirty="0" err="1" smtClean="0"/>
              <a:t>adviseur</a:t>
            </a:r>
            <a:r>
              <a:rPr lang="en-US" sz="2000" dirty="0" smtClean="0"/>
              <a:t> ERAC</a:t>
            </a:r>
          </a:p>
          <a:p>
            <a:endParaRPr lang="en-US" sz="2000" dirty="0"/>
          </a:p>
          <a:p>
            <a:r>
              <a:rPr lang="en-US" sz="2000" dirty="0" err="1"/>
              <a:t>Veghel</a:t>
            </a:r>
            <a:r>
              <a:rPr lang="en-US" sz="2000" dirty="0"/>
              <a:t>, 12 </a:t>
            </a:r>
            <a:r>
              <a:rPr lang="en-US" sz="2000" dirty="0" err="1"/>
              <a:t>oktober</a:t>
            </a:r>
            <a:r>
              <a:rPr lang="en-US" sz="2000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02189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smtClean="0"/>
              <a:t>6. Overpeinzingen</a:t>
            </a:r>
            <a:endParaRPr lang="nl-NL" sz="3000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457200" y="1247775"/>
            <a:ext cx="8229600" cy="5000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Overpeinzingen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voor Lambert van </a:t>
            </a:r>
            <a:r>
              <a:rPr lang="nl-NL" sz="2000" dirty="0" err="1" smtClean="0">
                <a:solidFill>
                  <a:schemeClr val="tx1">
                    <a:lumMod val="50000"/>
                  </a:schemeClr>
                </a:solidFill>
              </a:rPr>
              <a:t>Nistelrooij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 als lid van het Europees Parlement</a:t>
            </a:r>
          </a:p>
          <a:p>
            <a:pPr marL="0" lvl="1" indent="0">
              <a:spcBef>
                <a:spcPts val="0"/>
              </a:spcBef>
              <a:buNone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Is het mogelijk om door de bril van economische ontwikkeling een breder fundament te leggen voor het thema </a:t>
            </a: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     arbeidsmarkt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in de regionale fondsen?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   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versus Junckers Europese pijler van sociale rechten)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Is onder de opvolger van Horizon2020 een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spoor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denkbaar ter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verbinding van kennis aan competenties, verbinding van kennis aan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arbeidsmarkt?</a:t>
            </a: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Hoe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zou Europa kunnen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bewerkstelligen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dat een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more developed country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als Nederland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de middelen vanuit ESF beter benut voor de uitdagingen op het gebied van ‘Nieuwe vaardigheden voor nieuwe banen’?</a:t>
            </a:r>
          </a:p>
        </p:txBody>
      </p:sp>
    </p:spTree>
    <p:extLst>
      <p:ext uri="{BB962C8B-B14F-4D97-AF65-F5344CB8AC3E}">
        <p14:creationId xmlns:p14="http://schemas.microsoft.com/office/powerpoint/2010/main" val="19576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dirty="0" smtClean="0"/>
              <a:t>Dank voor uw aandacht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86350" y="3982357"/>
            <a:ext cx="3725722" cy="1366528"/>
          </a:xfrm>
        </p:spPr>
        <p:txBody>
          <a:bodyPr wrap="square">
            <a:spAutoFit/>
          </a:bodyPr>
          <a:lstStyle/>
          <a:p>
            <a:r>
              <a:rPr lang="nl-NL" sz="1800" dirty="0" smtClean="0"/>
              <a:t>Koen </a:t>
            </a:r>
            <a:r>
              <a:rPr lang="nl-NL" sz="1800" dirty="0" err="1" smtClean="0"/>
              <a:t>Rapstok</a:t>
            </a:r>
            <a:endParaRPr lang="nl-NL" sz="1800" dirty="0" smtClean="0"/>
          </a:p>
          <a:p>
            <a:r>
              <a:rPr lang="nl-NL" sz="1800" dirty="0" smtClean="0"/>
              <a:t>koenrapstok@erac.nl</a:t>
            </a:r>
          </a:p>
          <a:p>
            <a:r>
              <a:rPr lang="nl-NL" sz="1800" dirty="0" smtClean="0"/>
              <a:t>06 – 27 825 785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885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1. Introductie</a:t>
            </a:r>
            <a:endParaRPr lang="en-US" sz="3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1971675"/>
            <a:ext cx="8229600" cy="4154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Introductie Koen </a:t>
            </a:r>
            <a:r>
              <a:rPr lang="nl-NL" sz="2000" dirty="0" err="1" smtClean="0">
                <a:solidFill>
                  <a:schemeClr val="tx1">
                    <a:lumMod val="50000"/>
                  </a:schemeClr>
                </a:solidFill>
              </a:rPr>
              <a:t>Rapstok</a:t>
            </a: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Visie op het onderwerp: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In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Brabant met industrieel weefsel en enkele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	arbeidsintensieve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sectoren bestaat grote behoefte aan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	middelbaar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opgeleid personeel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Wie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denkt er na over werkgelegenheid voor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het MBO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? </a:t>
            </a:r>
            <a:endParaRPr lang="nl-NL" sz="20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1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2. </a:t>
            </a:r>
            <a:r>
              <a:rPr lang="en-US" sz="3000" b="1" dirty="0" err="1" smtClean="0"/>
              <a:t>Waarom</a:t>
            </a:r>
            <a:r>
              <a:rPr lang="en-US" sz="3000" b="1" dirty="0" smtClean="0"/>
              <a:t> ERAC op </a:t>
            </a:r>
            <a:r>
              <a:rPr lang="en-US" sz="3000" b="1" dirty="0" err="1" smtClean="0"/>
              <a:t>dit</a:t>
            </a:r>
            <a:r>
              <a:rPr lang="en-US" sz="3000" b="1" dirty="0" smtClean="0"/>
              <a:t> podium?</a:t>
            </a:r>
            <a:endParaRPr lang="en-US" sz="3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1971675"/>
            <a:ext cx="8229600" cy="4154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European and Regional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Affairs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Consultants (1992)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ERAC is specialist in regionale ontwikkeling</a:t>
            </a:r>
          </a:p>
          <a:p>
            <a:pPr marL="0" indent="0">
              <a:buNone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ERAC focust op strategie, beleid en financiering vanuit Europa</a:t>
            </a:r>
          </a:p>
          <a:p>
            <a:pPr marL="0" indent="0"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ERAC benut en ontsluit kansen van Europa in toepassingen op ontwikkeling van Nederlandse regio’s</a:t>
            </a:r>
          </a:p>
          <a:p>
            <a:pPr>
              <a:buFont typeface="Courier New" panose="02070309020205020404" pitchFamily="49" charset="0"/>
              <a:buChar char="o"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Inhoudelijke ontwikkeling van partnerschappen en projecten binnen het thema Arbeidsmarkt</a:t>
            </a:r>
          </a:p>
          <a:p>
            <a:pPr>
              <a:buFont typeface="Courier New" panose="02070309020205020404" pitchFamily="49" charset="0"/>
              <a:buChar char="o"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47675" indent="-447675"/>
            <a:r>
              <a:rPr lang="nl-NL" sz="3000" b="1" dirty="0" smtClean="0"/>
              <a:t>3. Kennisontwikkeling binnen de Europese context</a:t>
            </a:r>
            <a:endParaRPr lang="nl-NL" sz="30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46607370"/>
              </p:ext>
            </p:extLst>
          </p:nvPr>
        </p:nvGraphicFramePr>
        <p:xfrm>
          <a:off x="323850" y="1676400"/>
          <a:ext cx="727280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87357549"/>
              </p:ext>
            </p:extLst>
          </p:nvPr>
        </p:nvGraphicFramePr>
        <p:xfrm>
          <a:off x="4743450" y="1676400"/>
          <a:ext cx="640871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7943767" y="5638800"/>
            <a:ext cx="971633" cy="926294"/>
            <a:chOff x="3168356" y="2971802"/>
            <a:chExt cx="971633" cy="926294"/>
          </a:xfrm>
          <a:solidFill>
            <a:srgbClr val="4F81BD">
              <a:lumMod val="75000"/>
            </a:srgbClr>
          </a:solidFill>
        </p:grpSpPr>
        <p:sp>
          <p:nvSpPr>
            <p:cNvPr id="9" name="Afgeronde rechthoek 8"/>
            <p:cNvSpPr/>
            <p:nvPr/>
          </p:nvSpPr>
          <p:spPr>
            <a:xfrm>
              <a:off x="3168356" y="2971802"/>
              <a:ext cx="971633" cy="926294"/>
            </a:xfrm>
            <a:prstGeom prst="roundRect">
              <a:avLst>
                <a:gd name="adj" fmla="val 10000"/>
              </a:avLst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0" name="Afgeronde rechthoek 4"/>
            <p:cNvSpPr/>
            <p:nvPr/>
          </p:nvSpPr>
          <p:spPr>
            <a:xfrm>
              <a:off x="3195486" y="2998932"/>
              <a:ext cx="917373" cy="87203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itchFamily="34" charset="0"/>
                  <a:ea typeface="+mn-ea"/>
                  <a:cs typeface="+mn-cs"/>
                </a:rPr>
                <a:t>Digitale agenda (ICT)</a:t>
              </a:r>
              <a:endParaRPr kumimoji="0" lang="nl-NL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6876967" y="5626906"/>
            <a:ext cx="971633" cy="926294"/>
            <a:chOff x="3168356" y="2971802"/>
            <a:chExt cx="971633" cy="926294"/>
          </a:xfrm>
          <a:solidFill>
            <a:srgbClr val="4F81BD">
              <a:lumMod val="75000"/>
            </a:srgbClr>
          </a:solidFill>
        </p:grpSpPr>
        <p:sp>
          <p:nvSpPr>
            <p:cNvPr id="12" name="Afgeronde rechthoek 11"/>
            <p:cNvSpPr/>
            <p:nvPr/>
          </p:nvSpPr>
          <p:spPr>
            <a:xfrm>
              <a:off x="3168356" y="2971802"/>
              <a:ext cx="971633" cy="926294"/>
            </a:xfrm>
            <a:prstGeom prst="roundRect">
              <a:avLst>
                <a:gd name="adj" fmla="val 10000"/>
              </a:avLst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3" name="Afgeronde rechthoek 4"/>
            <p:cNvSpPr/>
            <p:nvPr/>
          </p:nvSpPr>
          <p:spPr>
            <a:xfrm>
              <a:off x="3195486" y="2998932"/>
              <a:ext cx="917373" cy="87203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itchFamily="34" charset="0"/>
                  <a:ea typeface="+mn-ea"/>
                  <a:cs typeface="+mn-cs"/>
                </a:rPr>
                <a:t>European Energy Efficiency Fund</a:t>
              </a:r>
              <a:endParaRPr kumimoji="0" lang="nl-NL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" name="Groep 13"/>
          <p:cNvGrpSpPr/>
          <p:nvPr/>
        </p:nvGrpSpPr>
        <p:grpSpPr>
          <a:xfrm>
            <a:off x="5810167" y="5626906"/>
            <a:ext cx="971633" cy="926294"/>
            <a:chOff x="3168356" y="2971802"/>
            <a:chExt cx="971633" cy="926294"/>
          </a:xfrm>
          <a:solidFill>
            <a:srgbClr val="4F81BD">
              <a:lumMod val="75000"/>
            </a:srgbClr>
          </a:solidFill>
        </p:grpSpPr>
        <p:sp>
          <p:nvSpPr>
            <p:cNvPr id="15" name="Afgeronde rechthoek 14"/>
            <p:cNvSpPr/>
            <p:nvPr/>
          </p:nvSpPr>
          <p:spPr>
            <a:xfrm>
              <a:off x="3168356" y="2971802"/>
              <a:ext cx="971633" cy="926294"/>
            </a:xfrm>
            <a:prstGeom prst="roundRect">
              <a:avLst>
                <a:gd name="adj" fmla="val 10000"/>
              </a:avLst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6" name="Afgeronde rechthoek 4"/>
            <p:cNvSpPr/>
            <p:nvPr/>
          </p:nvSpPr>
          <p:spPr>
            <a:xfrm>
              <a:off x="3195486" y="2998932"/>
              <a:ext cx="917373" cy="87203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itchFamily="34" charset="0"/>
                  <a:ea typeface="+mn-ea"/>
                  <a:cs typeface="+mn-cs"/>
                </a:rPr>
                <a:t>ELENA</a:t>
              </a:r>
              <a:endParaRPr kumimoji="0" lang="nl-NL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4743367" y="5638800"/>
            <a:ext cx="971633" cy="926294"/>
            <a:chOff x="3168356" y="2971802"/>
            <a:chExt cx="971633" cy="926294"/>
          </a:xfrm>
          <a:solidFill>
            <a:srgbClr val="4F81BD">
              <a:lumMod val="75000"/>
            </a:srgbClr>
          </a:solidFill>
        </p:grpSpPr>
        <p:sp>
          <p:nvSpPr>
            <p:cNvPr id="18" name="Afgeronde rechthoek 17"/>
            <p:cNvSpPr/>
            <p:nvPr/>
          </p:nvSpPr>
          <p:spPr>
            <a:xfrm>
              <a:off x="3168356" y="2971802"/>
              <a:ext cx="971633" cy="926294"/>
            </a:xfrm>
            <a:prstGeom prst="roundRect">
              <a:avLst>
                <a:gd name="adj" fmla="val 10000"/>
              </a:avLst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9" name="Afgeronde rechthoek 4"/>
            <p:cNvSpPr/>
            <p:nvPr/>
          </p:nvSpPr>
          <p:spPr>
            <a:xfrm>
              <a:off x="3195486" y="2998932"/>
              <a:ext cx="917373" cy="87203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itchFamily="34" charset="0"/>
                  <a:ea typeface="+mn-ea"/>
                  <a:cs typeface="+mn-cs"/>
                </a:rPr>
                <a:t>Intelligent Energy Europe</a:t>
              </a:r>
              <a:endParaRPr kumimoji="0" lang="nl-NL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8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47675" indent="-447675"/>
            <a:r>
              <a:rPr lang="nl-NL" sz="3000" b="1" dirty="0" smtClean="0"/>
              <a:t>3. Kennisontwikkeling binnen de Europese context</a:t>
            </a:r>
            <a:endParaRPr lang="nl-NL" sz="3000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457200" y="1571625"/>
            <a:ext cx="8229600" cy="4600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tx1">
                    <a:lumMod val="50000"/>
                  </a:schemeClr>
                </a:solidFill>
              </a:rPr>
              <a:t>Kennis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- &amp; </a:t>
            </a:r>
            <a:r>
              <a:rPr lang="en-US" sz="2000" b="1" dirty="0" err="1" smtClean="0">
                <a:solidFill>
                  <a:schemeClr val="tx1">
                    <a:lumMod val="50000"/>
                  </a:schemeClr>
                </a:solidFill>
              </a:rPr>
              <a:t>innovatiebeleid</a:t>
            </a: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 err="1" smtClean="0">
                <a:solidFill>
                  <a:schemeClr val="tx1">
                    <a:lumMod val="50000"/>
                  </a:schemeClr>
                </a:solidFill>
              </a:rPr>
              <a:t>Europees</a:t>
            </a: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Horizon 2020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Europees Fonds voor Regionale Ontwikkeling (EFRO / </a:t>
            </a:r>
            <a:r>
              <a:rPr lang="nl-NL" sz="2000" dirty="0" err="1" smtClean="0">
                <a:solidFill>
                  <a:schemeClr val="tx1">
                    <a:lumMod val="50000"/>
                  </a:schemeClr>
                </a:solidFill>
              </a:rPr>
              <a:t>OPZuid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nl-NL" sz="2000" dirty="0" err="1" smtClean="0">
                <a:solidFill>
                  <a:schemeClr val="tx1">
                    <a:lumMod val="50000"/>
                  </a:schemeClr>
                </a:solidFill>
              </a:rPr>
              <a:t>Interreg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 (grensoverschrijdende samenwerking)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nl-NL" sz="20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Conclusie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: geen focus op MBO v.w.b.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kennis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&amp;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innovatiebeleid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u="sng" dirty="0" smtClean="0">
                <a:solidFill>
                  <a:schemeClr val="tx1">
                    <a:lumMod val="50000"/>
                  </a:schemeClr>
                </a:solidFill>
              </a:rPr>
              <a:t>Nationaal</a:t>
            </a:r>
            <a:r>
              <a:rPr lang="nl-NL" sz="2000" u="sng" dirty="0">
                <a:solidFill>
                  <a:schemeClr val="tx1">
                    <a:lumMod val="50000"/>
                  </a:schemeClr>
                </a:solidFill>
              </a:rPr>
              <a:t> </a:t>
            </a:r>
            <a:endParaRPr lang="nl-NL" sz="2000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b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Topsectorenbeleid Ministerie van Economische Zaken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smtClean="0"/>
              <a:t>3. Kennisontwikkeling binnen de 	Europese context</a:t>
            </a:r>
            <a:endParaRPr lang="nl-NL" sz="3000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457200" y="1619250"/>
            <a:ext cx="8229600" cy="476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tx1">
                    <a:lumMod val="50000"/>
                  </a:schemeClr>
                </a:solidFill>
              </a:rPr>
              <a:t>Competenties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 &amp; </a:t>
            </a:r>
            <a:r>
              <a:rPr lang="en-US" sz="2000" b="1" dirty="0" err="1" smtClean="0">
                <a:solidFill>
                  <a:schemeClr val="tx1">
                    <a:lumMod val="50000"/>
                  </a:schemeClr>
                </a:solidFill>
              </a:rPr>
              <a:t>vaardigheden</a:t>
            </a: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 err="1" smtClean="0">
                <a:solidFill>
                  <a:schemeClr val="tx1">
                    <a:lumMod val="50000"/>
                  </a:schemeClr>
                </a:solidFill>
              </a:rPr>
              <a:t>Europees</a:t>
            </a:r>
            <a:endParaRPr lang="en-US" sz="2000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Europees ‘Flagship’ is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New skills for new jobs</a:t>
            </a: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Europees Sociaal Fonds (ESF)</a:t>
            </a: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Erasmus+</a:t>
            </a:r>
          </a:p>
          <a:p>
            <a:pPr>
              <a:spcBef>
                <a:spcPts val="0"/>
              </a:spcBef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Conclusie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: geen focus op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competentie-ontwikkeling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u="sng" dirty="0" smtClean="0">
                <a:solidFill>
                  <a:schemeClr val="tx1">
                    <a:lumMod val="50000"/>
                  </a:schemeClr>
                </a:solidFill>
              </a:rPr>
              <a:t>Nationaal</a:t>
            </a: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Ministerie van OC&amp;W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O&amp;O-fondsen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smtClean="0"/>
              <a:t>4. Omissie in landschap van</a:t>
            </a:r>
            <a:br>
              <a:rPr lang="nl-NL" sz="3000" b="1" dirty="0" smtClean="0"/>
            </a:br>
            <a:r>
              <a:rPr lang="nl-NL" sz="3000" b="1" dirty="0"/>
              <a:t>	</a:t>
            </a:r>
            <a:r>
              <a:rPr lang="nl-NL" sz="3000" b="1" dirty="0" smtClean="0"/>
              <a:t>kennis &amp; competenties</a:t>
            </a:r>
            <a:endParaRPr lang="nl-NL" sz="3000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457200" y="1609725"/>
            <a:ext cx="8229600" cy="4600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Constateringen:</a:t>
            </a:r>
          </a:p>
          <a:p>
            <a:pPr>
              <a:buFont typeface="Arial" charset="0"/>
              <a:buChar char="•"/>
            </a:pP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Human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Capital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komt nauwelijks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aan bod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in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de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Nederlandse mogelijkheden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onder de Europese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programma’s.</a:t>
            </a:r>
          </a:p>
          <a:p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Met name ontwikkeling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van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competenties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&amp;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vaardigheden voor MBO werkveld onderbelicht. Maar niet kansloos!</a:t>
            </a: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 </a:t>
            </a:r>
            <a:endParaRPr lang="nl-NL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Twee succesvolle voorbeelden: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	Werk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maken van Talent</a:t>
            </a:r>
          </a:p>
          <a:p>
            <a:pPr marL="0" lvl="0" indent="0">
              <a:buNone/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								House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of skills</a:t>
            </a:r>
          </a:p>
          <a:p>
            <a:pPr lvl="1">
              <a:buFontTx/>
              <a:buChar char="-"/>
            </a:pP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Metropoolregio Amsterdam (MRA)</a:t>
            </a:r>
          </a:p>
          <a:p>
            <a:pPr lvl="1">
              <a:buFontTx/>
              <a:buChar char="-"/>
            </a:pP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Partijen </a:t>
            </a:r>
            <a:r>
              <a:rPr lang="nl-NL" sz="1600" dirty="0">
                <a:solidFill>
                  <a:schemeClr val="tx1">
                    <a:lumMod val="50000"/>
                  </a:schemeClr>
                </a:solidFill>
              </a:rPr>
              <a:t>uit overheid, bedrijfsleven en opleidingswereld bijeen </a:t>
            </a: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gebracht</a:t>
            </a:r>
          </a:p>
          <a:p>
            <a:pPr lvl="1">
              <a:buFontTx/>
              <a:buChar char="-"/>
            </a:pP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Projecten bouwen bruggen </a:t>
            </a:r>
            <a:r>
              <a:rPr lang="nl-NL" sz="1600" dirty="0">
                <a:solidFill>
                  <a:schemeClr val="tx1">
                    <a:lumMod val="50000"/>
                  </a:schemeClr>
                </a:solidFill>
              </a:rPr>
              <a:t>bouwen tussen partijen, tussen opleidingsniveaus, tussen scholing en </a:t>
            </a: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arbeidsmarkt</a:t>
            </a:r>
          </a:p>
          <a:p>
            <a:pPr lvl="1">
              <a:buFontTx/>
              <a:buChar char="-"/>
            </a:pP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Financiering uit Regeling sectorplannen </a:t>
            </a:r>
            <a:r>
              <a:rPr lang="nl-NL" sz="1600" dirty="0">
                <a:solidFill>
                  <a:schemeClr val="tx1">
                    <a:lumMod val="50000"/>
                  </a:schemeClr>
                </a:solidFill>
              </a:rPr>
              <a:t>SZW en </a:t>
            </a:r>
            <a:r>
              <a:rPr lang="nl-NL" sz="1600" dirty="0" smtClean="0">
                <a:solidFill>
                  <a:schemeClr val="tx1">
                    <a:lumMod val="50000"/>
                  </a:schemeClr>
                </a:solidFill>
              </a:rPr>
              <a:t>uit “GTI-gelden”</a:t>
            </a:r>
            <a:endParaRPr lang="nl-NL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2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4" name="Text Placeholder 4"/>
          <p:cNvSpPr txBox="1">
            <a:spLocks/>
          </p:cNvSpPr>
          <p:nvPr/>
        </p:nvSpPr>
        <p:spPr>
          <a:xfrm>
            <a:off x="457200" y="1714500"/>
            <a:ext cx="8229600" cy="460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Vanuit onze praktijkervaring de volgende stelling: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nl-NL" sz="2000" b="1" dirty="0">
                <a:solidFill>
                  <a:schemeClr val="tx1">
                    <a:lumMod val="50000"/>
                  </a:schemeClr>
                </a:solidFill>
              </a:rPr>
              <a:t>Niet de </a:t>
            </a:r>
            <a:r>
              <a:rPr lang="nl-NL" sz="2000" b="1" dirty="0" smtClean="0">
                <a:solidFill>
                  <a:schemeClr val="tx1">
                    <a:lumMod val="50000"/>
                  </a:schemeClr>
                </a:solidFill>
              </a:rPr>
              <a:t>kennisontwikkeling, maar de </a:t>
            </a:r>
            <a:r>
              <a:rPr lang="nl-NL" sz="2000" b="1" u="sng" dirty="0" smtClean="0">
                <a:solidFill>
                  <a:schemeClr val="tx1">
                    <a:lumMod val="50000"/>
                  </a:schemeClr>
                </a:solidFill>
              </a:rPr>
              <a:t>competentie</a:t>
            </a:r>
            <a:r>
              <a:rPr lang="nl-NL" sz="2000" b="1" dirty="0" smtClean="0">
                <a:solidFill>
                  <a:schemeClr val="tx1">
                    <a:lumMod val="50000"/>
                  </a:schemeClr>
                </a:solidFill>
              </a:rPr>
              <a:t>ontwikkeling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nl-NL" sz="2000" b="1" dirty="0" smtClean="0">
                <a:solidFill>
                  <a:schemeClr val="tx1">
                    <a:lumMod val="50000"/>
                  </a:schemeClr>
                </a:solidFill>
              </a:rPr>
              <a:t>is </a:t>
            </a:r>
            <a:r>
              <a:rPr lang="nl-NL" sz="2000" b="1" dirty="0">
                <a:solidFill>
                  <a:schemeClr val="tx1">
                    <a:lumMod val="50000"/>
                  </a:schemeClr>
                </a:solidFill>
              </a:rPr>
              <a:t>het vraagstuk dat wij dienen op te lossen in </a:t>
            </a:r>
            <a:r>
              <a:rPr lang="nl-NL" sz="2000" b="1" dirty="0" smtClean="0">
                <a:solidFill>
                  <a:schemeClr val="tx1">
                    <a:lumMod val="50000"/>
                  </a:schemeClr>
                </a:solidFill>
              </a:rPr>
              <a:t>Brabant.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i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‘De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uitdaging voor de aankomende eeuw is jongeren, werkenden en werkzoekenden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– met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name binnen het MBO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–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de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juiste competenties en vaardigheden bij te brengen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waar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de </a:t>
            </a:r>
            <a:r>
              <a:rPr lang="nl-NL" sz="2000" i="1" dirty="0">
                <a:solidFill>
                  <a:schemeClr val="tx1">
                    <a:lumMod val="50000"/>
                  </a:schemeClr>
                </a:solidFill>
              </a:rPr>
              <a:t>werkzaamheden van de toekomst om </a:t>
            </a:r>
            <a:r>
              <a:rPr lang="nl-NL" sz="2000" i="1" dirty="0" smtClean="0">
                <a:solidFill>
                  <a:schemeClr val="tx1">
                    <a:lumMod val="50000"/>
                  </a:schemeClr>
                </a:solidFill>
              </a:rPr>
              <a:t>vragen.’</a:t>
            </a:r>
            <a:endParaRPr lang="nl-NL" sz="2000" i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42948" cy="1143000"/>
          </a:xfrm>
        </p:spPr>
        <p:txBody>
          <a:bodyPr/>
          <a:lstStyle/>
          <a:p>
            <a:r>
              <a:rPr lang="nl-NL" sz="3000" b="1" dirty="0" smtClean="0"/>
              <a:t>4. Omissie in landschap van</a:t>
            </a:r>
            <a:br>
              <a:rPr lang="nl-NL" sz="3000" b="1" dirty="0" smtClean="0"/>
            </a:br>
            <a:r>
              <a:rPr lang="nl-NL" sz="3000" b="1" dirty="0"/>
              <a:t>	</a:t>
            </a:r>
            <a:r>
              <a:rPr lang="nl-NL" sz="3000" b="1" dirty="0" smtClean="0"/>
              <a:t>kennis &amp; competenties</a:t>
            </a:r>
            <a:endParaRPr lang="nl-NL" sz="3000" b="1" dirty="0"/>
          </a:p>
        </p:txBody>
      </p:sp>
    </p:spTree>
    <p:extLst>
      <p:ext uri="{BB962C8B-B14F-4D97-AF65-F5344CB8AC3E}">
        <p14:creationId xmlns:p14="http://schemas.microsoft.com/office/powerpoint/2010/main" val="35265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75" y="3581400"/>
            <a:ext cx="2600325" cy="3295650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smtClean="0"/>
              <a:t>5. Resumerend</a:t>
            </a:r>
            <a:endParaRPr lang="nl-NL" sz="3000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457200" y="1609725"/>
            <a:ext cx="8229600" cy="4600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386986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Iedere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regio wil kenniseconomie worden. Maar grootste deel arbeidsmarkt is MBO. </a:t>
            </a:r>
            <a:r>
              <a:rPr lang="nl-NL" sz="2000" b="1" dirty="0">
                <a:solidFill>
                  <a:schemeClr val="tx1">
                    <a:lumMod val="50000"/>
                  </a:schemeClr>
                </a:solidFill>
              </a:rPr>
              <a:t>Brabant met industrieel weefsel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wel hoge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behoefte.</a:t>
            </a:r>
          </a:p>
          <a:p>
            <a:pPr lvl="0">
              <a:spcBef>
                <a:spcPts val="0"/>
              </a:spcBef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Europa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biedt voor HBO/WO enkele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aanknopingspunten.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Voor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MBO nu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niet tot nauwelijks aanknopingspunten (G4).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De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beperkte mogelijkheden van Europa in het algemeen zijn er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niet 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voor Brabant </a:t>
            </a:r>
            <a:r>
              <a:rPr lang="nl-NL" sz="2000" dirty="0" smtClean="0">
                <a:solidFill>
                  <a:schemeClr val="tx1">
                    <a:lumMod val="50000"/>
                  </a:schemeClr>
                </a:solidFill>
              </a:rPr>
              <a:t>specifiek</a:t>
            </a:r>
          </a:p>
          <a:p>
            <a:pPr>
              <a:spcBef>
                <a:spcPts val="0"/>
              </a:spcBef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nl-NL" sz="2000" b="1" dirty="0">
                <a:solidFill>
                  <a:schemeClr val="tx1">
                    <a:lumMod val="50000"/>
                  </a:schemeClr>
                </a:solidFill>
              </a:rPr>
              <a:t>Brabant do it yourself !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is dus de boodschap.</a:t>
            </a:r>
          </a:p>
          <a:p>
            <a:pPr marL="0" indent="0">
              <a:spcBef>
                <a:spcPts val="0"/>
              </a:spcBef>
              <a:buNone/>
            </a:pPr>
            <a:endParaRPr lang="nl-NL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C_Cor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ERAC_Corp_Template.potx</Template>
  <TotalTime>1322</TotalTime>
  <Words>488</Words>
  <Application>Microsoft Office PowerPoint</Application>
  <PresentationFormat>On-screen Show (4:3)</PresentationFormat>
  <Paragraphs>156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Wingdings</vt:lpstr>
      <vt:lpstr>ERAC_Corp_Template</vt:lpstr>
      <vt:lpstr>Kennisontwikkeling in Europese context  Themabijeenkomst CDA Noord-Brabant Internationalisering arbeidsmarkt en scholing van werkenden</vt:lpstr>
      <vt:lpstr>1. Introductie</vt:lpstr>
      <vt:lpstr>2. Waarom ERAC op dit podium?</vt:lpstr>
      <vt:lpstr>3. Kennisontwikkeling binnen de Europese context</vt:lpstr>
      <vt:lpstr>3. Kennisontwikkeling binnen de Europese context</vt:lpstr>
      <vt:lpstr>3. Kennisontwikkeling binnen de  Europese context</vt:lpstr>
      <vt:lpstr>4. Omissie in landschap van  kennis &amp; competenties</vt:lpstr>
      <vt:lpstr>4. Omissie in landschap van  kennis &amp; competenties</vt:lpstr>
      <vt:lpstr>5. Resumerend</vt:lpstr>
      <vt:lpstr>6. Overpeinzingen</vt:lpstr>
      <vt:lpstr>Dank voor uw aandacht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Roel Susan</dc:creator>
  <cp:lastModifiedBy>VAN NISTELROOIJ Lambert</cp:lastModifiedBy>
  <cp:revision>117</cp:revision>
  <cp:lastPrinted>2017-09-20T14:10:11Z</cp:lastPrinted>
  <dcterms:created xsi:type="dcterms:W3CDTF">2016-09-06T07:14:02Z</dcterms:created>
  <dcterms:modified xsi:type="dcterms:W3CDTF">2017-10-23T12:17:41Z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SynDocVersionStartDate">
    <vt:lpwstr>
    </vt:lpwstr>
  </property>
  <property fmtid="{D5CDD505-2E9C-101B-9397-08002B2CF9AE}" pid="3" name="eSynDocVersion">
    <vt:lpwstr>
    </vt:lpwstr>
  </property>
  <property fmtid="{D5CDD505-2E9C-101B-9397-08002B2CF9AE}" pid="4" name="eSynDocPublish">
    <vt:lpwstr>0</vt:lpwstr>
  </property>
  <property fmtid="{D5CDD505-2E9C-101B-9397-08002B2CF9AE}" pid="5" name="eSynDocSubCategory">
    <vt:lpwstr>
    </vt:lpwstr>
  </property>
  <property fmtid="{D5CDD505-2E9C-101B-9397-08002B2CF9AE}" pid="6" name="eSynDocCategoryID">
    <vt:lpwstr>
    </vt:lpwstr>
  </property>
  <property fmtid="{D5CDD505-2E9C-101B-9397-08002B2CF9AE}" pid="7" name="eSynDocGroupDesc">
    <vt:lpwstr>(Niet gebruiken) Documenten uit back-office</vt:lpwstr>
  </property>
  <property fmtid="{D5CDD505-2E9C-101B-9397-08002B2CF9AE}" pid="8" name="eSynDocGroupID">
    <vt:lpwstr>0</vt:lpwstr>
  </property>
  <property fmtid="{D5CDD505-2E9C-101B-9397-08002B2CF9AE}" pid="9" name="eSynCleanUp5/5/2017 4:28:52 PM">
    <vt:i4>1</vt:i4>
  </property>
  <property fmtid="{D5CDD505-2E9C-101B-9397-08002B2CF9AE}" pid="10" name="eSynCleanUp05/23/2017 13:18:52">
    <vt:i4>1</vt:i4>
  </property>
  <property fmtid="{D5CDD505-2E9C-101B-9397-08002B2CF9AE}" pid="11" name="eSynCleanUp9/27/2017 3:45:14 PM">
    <vt:i4>1</vt:i4>
  </property>
  <property fmtid="{D5CDD505-2E9C-101B-9397-08002B2CF9AE}" pid="12" name="eSynCleanUp9/27/2017 3:49:40 PM">
    <vt:i4>1</vt:i4>
  </property>
  <property fmtid="{D5CDD505-2E9C-101B-9397-08002B2CF9AE}" pid="13" name="eSynCleanUp9/27/2017 3:52:12 PM">
    <vt:i4>1</vt:i4>
  </property>
  <property fmtid="{D5CDD505-2E9C-101B-9397-08002B2CF9AE}" pid="14" name="eSynCleanUp10/6/2017 1:20:29 PM">
    <vt:i4>1</vt:i4>
  </property>
  <property fmtid="{D5CDD505-2E9C-101B-9397-08002B2CF9AE}" pid="15" name="eSynCleanUp10/6/2017 3:00:14 PM">
    <vt:i4>1</vt:i4>
  </property>
  <property fmtid="{D5CDD505-2E9C-101B-9397-08002B2CF9AE}" pid="16" name="eSynDocGuid">
    <vt:lpwstr>e0835175-ecdc-4e6a-abc3-bedecbfc4042</vt:lpwstr>
  </property>
  <property fmtid="{D5CDD505-2E9C-101B-9397-08002B2CF9AE}" pid="17" name="eSynDocSubject">
    <vt:lpwstr>Presentatie ERAC Koen Rapstok themabijeenkomst internationalisering arbeidsmarkt CDA Noord-Brabant 171012</vt:lpwstr>
  </property>
  <property fmtid="{D5CDD505-2E9C-101B-9397-08002B2CF9AE}" pid="18" name="eSynDocSummary">
    <vt:lpwstr>
    </vt:lpwstr>
  </property>
  <property fmtid="{D5CDD505-2E9C-101B-9397-08002B2CF9AE}" pid="19" name="eSynDocNewsType">
    <vt:i4>0</vt:i4>
  </property>
  <property fmtid="{D5CDD505-2E9C-101B-9397-08002B2CF9AE}" pid="20" name="eSynDocParentDocument">
    <vt:lpwstr>
    </vt:lpwstr>
  </property>
  <property fmtid="{D5CDD505-2E9C-101B-9397-08002B2CF9AE}" pid="21" name="eSynDocParentDocumentHID">
    <vt:lpwstr>
    </vt:lpwstr>
  </property>
  <property fmtid="{D5CDD505-2E9C-101B-9397-08002B2CF9AE}" pid="22" name="eSynDocParentDocumentSubject">
    <vt:lpwstr>
    </vt:lpwstr>
  </property>
  <property fmtid="{D5CDD505-2E9C-101B-9397-08002B2CF9AE}" pid="23" name="eSynDocAccountID">
    <vt:lpwstr>bda0b371-1cbd-41ad-8bf7-cfe0013114bd</vt:lpwstr>
  </property>
  <property fmtid="{D5CDD505-2E9C-101B-9397-08002B2CF9AE}" pid="24" name="eSynDocAccount">
    <vt:lpwstr>131449</vt:lpwstr>
  </property>
  <property fmtid="{D5CDD505-2E9C-101B-9397-08002B2CF9AE}" pid="25" name="eSynDocAccountDesc">
    <vt:lpwstr>Europees Parlement</vt:lpwstr>
  </property>
  <property fmtid="{D5CDD505-2E9C-101B-9397-08002B2CF9AE}" pid="26" name="eSynDocContactID">
    <vt:lpwstr>{d3effa14-756c-4ae4-ba4f-e1e3863a8b7c}</vt:lpwstr>
  </property>
  <property fmtid="{D5CDD505-2E9C-101B-9397-08002B2CF9AE}" pid="27" name="eSynDocContactDesc">
    <vt:lpwstr>Lambert van Nistelrooij</vt:lpwstr>
  </property>
  <property fmtid="{D5CDD505-2E9C-101B-9397-08002B2CF9AE}" pid="28" name="eSynDocAcctContact">
    <vt:lpwstr>Lambert van Nistelrooij</vt:lpwstr>
  </property>
  <property fmtid="{D5CDD505-2E9C-101B-9397-08002B2CF9AE}" pid="29" name="eSynDocOpportunityID">
    <vt:lpwstr>
    </vt:lpwstr>
  </property>
  <property fmtid="{D5CDD505-2E9C-101B-9397-08002B2CF9AE}" pid="30" name="eSynDocOpportunityDesc">
    <vt:lpwstr>
    </vt:lpwstr>
  </property>
  <property fmtid="{D5CDD505-2E9C-101B-9397-08002B2CF9AE}" pid="31" name="eSynDocResource">
    <vt:lpwstr>10081</vt:lpwstr>
  </property>
  <property fmtid="{D5CDD505-2E9C-101B-9397-08002B2CF9AE}" pid="32" name="eSynDocResourceDesc">
    <vt:lpwstr>Vincent Ketelaars</vt:lpwstr>
  </property>
  <property fmtid="{D5CDD505-2E9C-101B-9397-08002B2CF9AE}" pid="33" name="eSynDocProjectNr">
    <vt:lpwstr>4011</vt:lpwstr>
  </property>
  <property fmtid="{D5CDD505-2E9C-101B-9397-08002B2CF9AE}" pid="34" name="eSynDocProjectDesc">
    <vt:lpwstr>Acquisitie Europa</vt:lpwstr>
  </property>
  <property fmtid="{D5CDD505-2E9C-101B-9397-08002B2CF9AE}" pid="35" name="eSynDocDivision">
    <vt:lpwstr>003</vt:lpwstr>
  </property>
  <property fmtid="{D5CDD505-2E9C-101B-9397-08002B2CF9AE}" pid="36" name="eSynDocDivisionDesc">
    <vt:lpwstr>ERAC BV</vt:lpwstr>
  </property>
  <property fmtid="{D5CDD505-2E9C-101B-9397-08002B2CF9AE}" pid="37" name="eSynDocAssortment">
    <vt:lpwstr>
    </vt:lpwstr>
  </property>
  <property fmtid="{D5CDD505-2E9C-101B-9397-08002B2CF9AE}" pid="38" name="eSynDocItem">
    <vt:lpwstr>
    </vt:lpwstr>
  </property>
  <property fmtid="{D5CDD505-2E9C-101B-9397-08002B2CF9AE}" pid="39" name="eSynDocItemDesc">
    <vt:lpwstr>
    </vt:lpwstr>
  </property>
  <property fmtid="{D5CDD505-2E9C-101B-9397-08002B2CF9AE}" pid="40" name="eSynDocSerialNumber">
    <vt:lpwstr>
    </vt:lpwstr>
  </property>
  <property fmtid="{D5CDD505-2E9C-101B-9397-08002B2CF9AE}" pid="41" name="eSynDocSerialDesc">
    <vt:lpwstr>
    </vt:lpwstr>
  </property>
  <property fmtid="{D5CDD505-2E9C-101B-9397-08002B2CF9AE}" pid="42" name="eSynTransactionEntryKey">
    <vt:lpwstr>
    </vt:lpwstr>
  </property>
  <property fmtid="{D5CDD505-2E9C-101B-9397-08002B2CF9AE}" pid="43" name="eSynDocTransactionDesc">
    <vt:lpwstr>
    </vt:lpwstr>
  </property>
  <property fmtid="{D5CDD505-2E9C-101B-9397-08002B2CF9AE}" pid="44" name="eSynDocLanguageCode">
    <vt:lpwstr>
    </vt:lpwstr>
  </property>
  <property fmtid="{D5CDD505-2E9C-101B-9397-08002B2CF9AE}" pid="45" name="eSynDocbAttachment">
    <vt:bool>true</vt:bool>
  </property>
  <property fmtid="{D5CDD505-2E9C-101B-9397-08002B2CF9AE}" pid="46" name="eSynDocAttachmentID">
    <vt:lpwstr>{31d6c671-df3e-4d74-a540-e83d5689e08c}</vt:lpwstr>
  </property>
  <property fmtid="{D5CDD505-2E9C-101B-9397-08002B2CF9AE}" pid="47" name="eSynDocAttachFileName">
    <vt:lpwstr>Themabijeenkomst Internationalisering arbeidsmarkt en scholing van werkenden - presentatie ERAC Koen Rapstok 171012.pptx</vt:lpwstr>
  </property>
  <property fmtid="{D5CDD505-2E9C-101B-9397-08002B2CF9AE}" pid="48" name="eSynDocURL">
    <vt:lpwstr>http://synergy.erac.nl/</vt:lpwstr>
  </property>
  <property fmtid="{D5CDD505-2E9C-101B-9397-08002B2CF9AE}" pid="49" name="eSynDocSavedToSynergy">
    <vt:bool>true</vt:bool>
  </property>
  <property fmtid="{D5CDD505-2E9C-101B-9397-08002B2CF9AE}" pid="50" name="eSynDocIsMailDocument">
    <vt:bool>false</vt:bool>
  </property>
  <property fmtid="{D5CDD505-2E9C-101B-9397-08002B2CF9AE}" pid="51" name="eSynDocTypeID">
    <vt:lpwstr>131</vt:lpwstr>
  </property>
  <property fmtid="{D5CDD505-2E9C-101B-9397-08002B2CF9AE}" pid="52" name="eSynDocSecurity">
    <vt:lpwstr>10</vt:lpwstr>
  </property>
  <property fmtid="{D5CDD505-2E9C-101B-9397-08002B2CF9AE}" pid="53" name="eSynDocHID">
    <vt:lpwstr>112814</vt:lpwstr>
  </property>
  <property fmtid="{D5CDD505-2E9C-101B-9397-08002B2CF9AE}" pid="54" name="eSynCleanUp10/06/2017 15:05:51">
    <vt:i4>1</vt:i4>
  </property>
</Properties>
</file>