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B6E6"/>
    <a:srgbClr val="005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ata%20Folder\Program%20Data\My%20Documents\cda\Verkiezingen%202014\Begroting%20verkiezingen%202014%20versie%202014013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Aantal varkens</c:v>
          </c:tx>
          <c:invertIfNegative val="0"/>
          <c:cat>
            <c:numRef>
              <c:f>Blad1!$C$12:$G$12</c:f>
              <c:numCache>
                <c:formatCode>General</c:formatCode>
                <c:ptCount val="5"/>
                <c:pt idx="0">
                  <c:v>2000</c:v>
                </c:pt>
                <c:pt idx="1">
                  <c:v>2005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Blad1!$C$11:$G$11</c:f>
              <c:numCache>
                <c:formatCode>General</c:formatCode>
                <c:ptCount val="5"/>
                <c:pt idx="0">
                  <c:v>13117814</c:v>
                </c:pt>
                <c:pt idx="1">
                  <c:v>11311558</c:v>
                </c:pt>
                <c:pt idx="2">
                  <c:v>12429138</c:v>
                </c:pt>
                <c:pt idx="3">
                  <c:v>12233649</c:v>
                </c:pt>
                <c:pt idx="4">
                  <c:v>12212303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97216"/>
        <c:axId val="81268736"/>
      </c:barChart>
      <c:catAx>
        <c:axId val="7869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268736"/>
        <c:crosses val="autoZero"/>
        <c:auto val="1"/>
        <c:lblAlgn val="ctr"/>
        <c:lblOffset val="100"/>
        <c:noMultiLvlLbl val="0"/>
      </c:catAx>
      <c:valAx>
        <c:axId val="81268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697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0.32253</cdr:x>
      <cdr:y>0.30713</cdr:y>
    </cdr:from>
    <cdr:to>
      <cdr:x>0.91614</cdr:x>
      <cdr:y>0.46069</cdr:y>
    </cdr:to>
    <cdr:cxnSp macro="">
      <cdr:nvCxnSpPr>
        <cdr:cNvPr id="3" name="Rechte verbindingslijn met pijl 2"/>
        <cdr:cNvCxnSpPr/>
      </cdr:nvCxnSpPr>
      <cdr:spPr>
        <a:xfrm xmlns:a="http://schemas.openxmlformats.org/drawingml/2006/main">
          <a:off x="899889" y="576064"/>
          <a:ext cx="1656184" cy="288032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accent1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C94C6-1B78-482B-B74F-A334B331D498}" type="datetimeFigureOut">
              <a:rPr lang="nl-NL" smtClean="0"/>
              <a:pPr/>
              <a:t>6-3-2014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AB02E-1ADD-483E-9475-6273C90C42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6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03909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5606" y="4581128"/>
            <a:ext cx="7092788" cy="139256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005F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pic>
        <p:nvPicPr>
          <p:cNvPr id="7" name="Afbeelding 6" descr="CDA Logo cirke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9852" y="332656"/>
            <a:ext cx="2664296" cy="26642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8229600" cy="45259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198A-B4C8-4663-B0D5-C6205CE7D565}" type="datetime1">
              <a:rPr lang="nl-NL" smtClean="0"/>
              <a:t>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54EE-8F95-4457-BFCA-79D1C2039AF1}" type="datetime1">
              <a:rPr lang="nl-NL" smtClean="0"/>
              <a:t>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8CB8-446A-4751-AC68-2BBB7404BED5}" type="datetime1">
              <a:rPr lang="nl-NL" smtClean="0"/>
              <a:t>6-3-2014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310C-A8D0-4D16-A5BC-1A5F4FFFEBC4}" type="datetime1">
              <a:rPr lang="nl-NL" smtClean="0"/>
              <a:t>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69BD-1710-4323-9621-A2F844466BFA}" type="datetime1">
              <a:rPr lang="nl-NL" smtClean="0"/>
              <a:t>6-3-2014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98053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98053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BEE1-180B-4F09-8843-8BE9C23B5FBF}" type="datetime1">
              <a:rPr lang="nl-NL" smtClean="0"/>
              <a:t>6-3-2014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19DA-7998-4B89-9765-E56097B5F651}" type="datetime1">
              <a:rPr lang="nl-NL" smtClean="0"/>
              <a:t>6-3-2014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9EE9-2613-46D2-B467-E7FB2FD9CCEA}" type="datetime1">
              <a:rPr lang="nl-NL" smtClean="0"/>
              <a:t>6-3-2014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18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3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BE10-9A1F-46B3-B791-4D30D51AE8B7}" type="datetime1">
              <a:rPr lang="nl-NL" smtClean="0"/>
              <a:t>6-3-2014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59248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0466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15922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D28A-D3B7-49D9-88B7-E942840AE9A6}" type="datetime1">
              <a:rPr lang="nl-NL" smtClean="0"/>
              <a:t>6-3-2014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64647"/>
            <a:ext cx="9144000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09320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/>
                </a:solidFill>
                <a:latin typeface="+mj-lt"/>
              </a:defRPr>
            </a:lvl1pPr>
          </a:lstStyle>
          <a:p>
            <a:fld id="{B9389A07-1E30-4610-9FEF-63CEF99F526B}" type="datetime1">
              <a:rPr lang="nl-NL" smtClean="0"/>
              <a:t>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763688" y="6309320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a-DK" smtClean="0"/>
              <a:t>CDA Deurne - Debat Stop de Stank</a:t>
            </a:r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i="1" kern="1200">
          <a:solidFill>
            <a:srgbClr val="41B6E6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05F6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rgbClr val="005F6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05F6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5F6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5F6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3645024"/>
            <a:ext cx="7092788" cy="13925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CDA Deurne</a:t>
            </a:r>
            <a:br>
              <a:rPr lang="en-US" dirty="0"/>
            </a:b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bestendige</a:t>
            </a:r>
            <a:r>
              <a:rPr lang="en-US" dirty="0"/>
              <a:t> </a:t>
            </a:r>
            <a:r>
              <a:rPr lang="en-US" dirty="0" err="1" smtClean="0"/>
              <a:t>agrarische</a:t>
            </a:r>
            <a:r>
              <a:rPr lang="en-US" dirty="0" smtClean="0"/>
              <a:t> sector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5" y="6048375"/>
            <a:ext cx="809625" cy="809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Agrarische</a:t>
            </a:r>
            <a:r>
              <a:rPr lang="en-US" dirty="0" smtClean="0"/>
              <a:t> sector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Deurne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agrarische</a:t>
            </a:r>
            <a:r>
              <a:rPr lang="en-US" dirty="0" smtClean="0"/>
              <a:t> </a:t>
            </a:r>
            <a:r>
              <a:rPr lang="en-US" dirty="0" err="1" smtClean="0"/>
              <a:t>gemeente</a:t>
            </a:r>
            <a:endParaRPr lang="en-US" dirty="0" smtClean="0"/>
          </a:p>
          <a:p>
            <a:r>
              <a:rPr lang="en-US" dirty="0" smtClean="0"/>
              <a:t>20% </a:t>
            </a:r>
            <a:r>
              <a:rPr lang="en-US" dirty="0" err="1" smtClean="0"/>
              <a:t>werkgelegenheid</a:t>
            </a:r>
            <a:r>
              <a:rPr lang="en-US" dirty="0" smtClean="0"/>
              <a:t> (direct/indirect) </a:t>
            </a:r>
          </a:p>
          <a:p>
            <a:r>
              <a:rPr lang="en-US" dirty="0" err="1" smtClean="0"/>
              <a:t>Wereldwijd</a:t>
            </a:r>
            <a:r>
              <a:rPr lang="en-US" dirty="0" smtClean="0"/>
              <a:t> </a:t>
            </a:r>
            <a:r>
              <a:rPr lang="en-US" dirty="0" err="1" smtClean="0"/>
              <a:t>bekend</a:t>
            </a:r>
            <a:r>
              <a:rPr lang="en-US" dirty="0" smtClean="0"/>
              <a:t>/</a:t>
            </a:r>
            <a:r>
              <a:rPr lang="en-US" dirty="0" err="1" smtClean="0"/>
              <a:t>geprezen</a:t>
            </a:r>
            <a:endParaRPr lang="en-US" dirty="0" smtClean="0"/>
          </a:p>
          <a:p>
            <a:r>
              <a:rPr lang="en-US" dirty="0"/>
              <a:t>Trots op </a:t>
            </a:r>
            <a:r>
              <a:rPr lang="en-US" dirty="0" err="1"/>
              <a:t>agrarische</a:t>
            </a:r>
            <a:r>
              <a:rPr lang="en-US" dirty="0"/>
              <a:t> sector</a:t>
            </a:r>
          </a:p>
          <a:p>
            <a:r>
              <a:rPr lang="en-US" dirty="0" err="1" smtClean="0"/>
              <a:t>Duurzaam</a:t>
            </a:r>
            <a:r>
              <a:rPr lang="en-US" dirty="0" smtClean="0"/>
              <a:t> </a:t>
            </a:r>
            <a:r>
              <a:rPr lang="en-US" dirty="0" err="1" smtClean="0"/>
              <a:t>produceren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Consument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B988-2D28-42B2-ACEF-DAA0187DF87B}" type="datetime1">
              <a:rPr lang="nl-NL" smtClean="0"/>
              <a:t>6-3-2014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5" y="6048375"/>
            <a:ext cx="809625" cy="8096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573016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Getallen</a:t>
            </a:r>
            <a:r>
              <a:rPr lang="en-US" dirty="0" smtClean="0"/>
              <a:t> en </a:t>
            </a:r>
            <a:r>
              <a:rPr lang="en-US" dirty="0" err="1" smtClean="0"/>
              <a:t>feiten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7"/>
            <a:ext cx="5266928" cy="187220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dieren</a:t>
            </a:r>
            <a:r>
              <a:rPr lang="en-US" dirty="0" smtClean="0"/>
              <a:t> over 13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licht</a:t>
            </a:r>
            <a:r>
              <a:rPr lang="en-US" dirty="0" smtClean="0"/>
              <a:t> </a:t>
            </a:r>
            <a:r>
              <a:rPr lang="en-US" dirty="0" err="1" smtClean="0"/>
              <a:t>gedaald</a:t>
            </a:r>
            <a:r>
              <a:rPr lang="en-US" dirty="0" smtClean="0"/>
              <a:t> (-1.000.000)</a:t>
            </a:r>
          </a:p>
          <a:p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bedrijven</a:t>
            </a:r>
            <a:r>
              <a:rPr lang="en-US" dirty="0" smtClean="0"/>
              <a:t> </a:t>
            </a:r>
            <a:r>
              <a:rPr lang="en-US" dirty="0" err="1" smtClean="0"/>
              <a:t>sterk</a:t>
            </a:r>
            <a:r>
              <a:rPr lang="en-US" dirty="0" smtClean="0"/>
              <a:t> </a:t>
            </a:r>
            <a:r>
              <a:rPr lang="en-US" dirty="0" err="1" smtClean="0"/>
              <a:t>verminderd</a:t>
            </a:r>
            <a:endParaRPr lang="en-US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44A2-9332-408C-BADD-924EFA7F1647}" type="datetime1">
              <a:rPr lang="nl-NL" smtClean="0"/>
              <a:t>6-3-2014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5" y="6048375"/>
            <a:ext cx="809625" cy="809625"/>
          </a:xfrm>
          <a:prstGeom prst="rect">
            <a:avLst/>
          </a:prstGeom>
        </p:spPr>
      </p:pic>
      <p:graphicFrame>
        <p:nvGraphicFramePr>
          <p:cNvPr id="7" name="Grafie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076351"/>
              </p:ext>
            </p:extLst>
          </p:nvPr>
        </p:nvGraphicFramePr>
        <p:xfrm>
          <a:off x="5544319" y="1196752"/>
          <a:ext cx="2790056" cy="1875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462572" y="3140968"/>
            <a:ext cx="8136904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Iedere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stal</a:t>
            </a:r>
            <a:r>
              <a:rPr lang="en-US" dirty="0" smtClean="0"/>
              <a:t>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verbetering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leefmilieu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Dierenrechten</a:t>
            </a:r>
            <a:r>
              <a:rPr lang="en-US" dirty="0" smtClean="0"/>
              <a:t> </a:t>
            </a:r>
            <a:r>
              <a:rPr lang="en-US" dirty="0" err="1" smtClean="0"/>
              <a:t>zorgen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dieren</a:t>
            </a:r>
            <a:r>
              <a:rPr lang="en-US" dirty="0" smtClean="0"/>
              <a:t> </a:t>
            </a:r>
            <a:r>
              <a:rPr lang="en-US" dirty="0" err="1" smtClean="0"/>
              <a:t>komen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Fijnstof</a:t>
            </a:r>
            <a:r>
              <a:rPr lang="en-US" dirty="0" smtClean="0"/>
              <a:t> </a:t>
            </a:r>
            <a:r>
              <a:rPr lang="en-US" dirty="0" err="1" smtClean="0"/>
              <a:t>problematiek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ruim</a:t>
            </a:r>
            <a:r>
              <a:rPr lang="en-US" dirty="0" smtClean="0"/>
              <a:t> 2/3 </a:t>
            </a:r>
            <a:r>
              <a:rPr lang="en-US" dirty="0" err="1" smtClean="0"/>
              <a:t>buitenland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78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Gezondheid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1296143"/>
          </a:xfrm>
        </p:spPr>
        <p:txBody>
          <a:bodyPr>
            <a:normAutofit/>
          </a:bodyPr>
          <a:lstStyle/>
          <a:p>
            <a:r>
              <a:rPr lang="en-US" dirty="0" err="1" smtClean="0"/>
              <a:t>Gezondheid</a:t>
            </a:r>
            <a:r>
              <a:rPr lang="en-US" dirty="0" smtClean="0"/>
              <a:t> van </a:t>
            </a:r>
            <a:r>
              <a:rPr lang="en-US" dirty="0" err="1" smtClean="0"/>
              <a:t>onze</a:t>
            </a:r>
            <a:r>
              <a:rPr lang="en-US" dirty="0" smtClean="0"/>
              <a:t> burgers is </a:t>
            </a:r>
            <a:r>
              <a:rPr lang="en-US" dirty="0" err="1" smtClean="0"/>
              <a:t>zeer</a:t>
            </a:r>
            <a:r>
              <a:rPr lang="en-US" dirty="0" smtClean="0"/>
              <a:t> </a:t>
            </a:r>
            <a:r>
              <a:rPr lang="en-US" dirty="0" err="1" smtClean="0"/>
              <a:t>belangrijk</a:t>
            </a:r>
            <a:endParaRPr lang="en-US" dirty="0" smtClean="0"/>
          </a:p>
          <a:p>
            <a:r>
              <a:rPr lang="en-US" dirty="0" err="1" smtClean="0"/>
              <a:t>Grootschalig</a:t>
            </a:r>
            <a:r>
              <a:rPr lang="en-US" dirty="0" smtClean="0"/>
              <a:t> </a:t>
            </a:r>
            <a:r>
              <a:rPr lang="en-US" dirty="0" err="1" smtClean="0"/>
              <a:t>onderzoek</a:t>
            </a:r>
            <a:r>
              <a:rPr lang="en-US" dirty="0" smtClean="0"/>
              <a:t> in Deurne van start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E613-D746-4688-9B1F-1B59FF2DFAAE}" type="datetime1">
              <a:rPr lang="nl-NL" smtClean="0"/>
              <a:t>6-3-2014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CDA Deurne - Debat Stop de Stank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5" y="6048375"/>
            <a:ext cx="809625" cy="8096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87" y="3501008"/>
            <a:ext cx="1943100" cy="2352675"/>
          </a:xfrm>
          <a:prstGeom prst="rect">
            <a:avLst/>
          </a:prstGeom>
        </p:spPr>
      </p:pic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457200" y="2636912"/>
            <a:ext cx="6707088" cy="2744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005F6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2e H. </a:t>
            </a:r>
            <a:r>
              <a:rPr lang="en-US" dirty="0" err="1" smtClean="0"/>
              <a:t>Bestemmingsplan</a:t>
            </a:r>
            <a:r>
              <a:rPr lang="en-US" dirty="0" smtClean="0"/>
              <a:t> </a:t>
            </a:r>
            <a:r>
              <a:rPr lang="en-US" dirty="0" err="1" smtClean="0"/>
              <a:t>buitengebied</a:t>
            </a:r>
            <a:r>
              <a:rPr lang="en-US" dirty="0" smtClean="0"/>
              <a:t>: 179 hectare minder </a:t>
            </a:r>
            <a:r>
              <a:rPr lang="en-US" dirty="0" err="1" smtClean="0"/>
              <a:t>uitbreiding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Geurverordening</a:t>
            </a:r>
            <a:r>
              <a:rPr lang="en-US" dirty="0" smtClean="0"/>
              <a:t> Deurne </a:t>
            </a:r>
            <a:r>
              <a:rPr lang="en-US" dirty="0" err="1" smtClean="0"/>
              <a:t>strenger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landelijke</a:t>
            </a:r>
            <a:r>
              <a:rPr lang="en-US" dirty="0" smtClean="0"/>
              <a:t> regels in </a:t>
            </a:r>
            <a:r>
              <a:rPr lang="en-US" dirty="0" err="1" smtClean="0"/>
              <a:t>belang</a:t>
            </a:r>
            <a:r>
              <a:rPr lang="en-US" dirty="0" smtClean="0"/>
              <a:t> van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inwoners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330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Standpunten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De veehouderij sector is belangrijk voor de economie en werkgelegenheid</a:t>
            </a:r>
          </a:p>
          <a:p>
            <a:pPr lvl="0"/>
            <a:r>
              <a:rPr lang="nl-NL" dirty="0" smtClean="0"/>
              <a:t>Sector moet koploper blijven in duurzaamheid</a:t>
            </a:r>
            <a:endParaRPr lang="nl-NL" dirty="0"/>
          </a:p>
          <a:p>
            <a:pPr lvl="0"/>
            <a:r>
              <a:rPr lang="nl-NL" dirty="0" smtClean="0"/>
              <a:t>Het </a:t>
            </a:r>
            <a:r>
              <a:rPr lang="nl-NL" dirty="0"/>
              <a:t>CDA Deurne staat voor gezonde agrarische gezinsbedrijven (3-4 FTE)</a:t>
            </a:r>
          </a:p>
          <a:p>
            <a:pPr lvl="0"/>
            <a:r>
              <a:rPr lang="nl-NL" dirty="0"/>
              <a:t>Bouwblokken voor IVH maximaal 1,5 Ha </a:t>
            </a:r>
            <a:r>
              <a:rPr lang="nl-NL" dirty="0" smtClean="0"/>
              <a:t>maar…</a:t>
            </a:r>
            <a:endParaRPr lang="nl-NL" dirty="0" smtClean="0"/>
          </a:p>
          <a:p>
            <a:pPr lvl="0"/>
            <a:r>
              <a:rPr lang="nl-NL" dirty="0" smtClean="0"/>
              <a:t>Dierenwelzijn belangrijk? Dan meer </a:t>
            </a:r>
            <a:r>
              <a:rPr lang="nl-NL" dirty="0" smtClean="0"/>
              <a:t>ruimte </a:t>
            </a:r>
            <a:r>
              <a:rPr lang="nl-NL" dirty="0" smtClean="0"/>
              <a:t>geven!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CBAA7-D5EE-40EF-811C-B85477CD0122}" type="datetime1">
              <a:rPr lang="nl-NL" smtClean="0"/>
              <a:t>6-3-2014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CDA Deurne - Debat Stop de Stank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5" y="6048375"/>
            <a:ext cx="80962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16237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CDA">
  <a:themeElements>
    <a:clrScheme name="CDA">
      <a:dk1>
        <a:srgbClr val="005F61"/>
      </a:dk1>
      <a:lt1>
        <a:sysClr val="window" lastClr="FFFFFF"/>
      </a:lt1>
      <a:dk2>
        <a:srgbClr val="007B5F"/>
      </a:dk2>
      <a:lt2>
        <a:srgbClr val="85B09A"/>
      </a:lt2>
      <a:accent1>
        <a:srgbClr val="41B6E6"/>
      </a:accent1>
      <a:accent2>
        <a:srgbClr val="509E2F"/>
      </a:accent2>
      <a:accent3>
        <a:srgbClr val="009639"/>
      </a:accent3>
      <a:accent4>
        <a:srgbClr val="84BD00"/>
      </a:accent4>
      <a:accent5>
        <a:srgbClr val="B7DD79"/>
      </a:accent5>
      <a:accent6>
        <a:srgbClr val="651D32"/>
      </a:accent6>
      <a:hlink>
        <a:srgbClr val="005F61"/>
      </a:hlink>
      <a:folHlink>
        <a:srgbClr val="005F61"/>
      </a:folHlink>
    </a:clrScheme>
    <a:fontScheme name="Kantoor - klassie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184</Words>
  <Application>Microsoft Office PowerPoint</Application>
  <PresentationFormat>Diavoorstelling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Sjabloon CDA</vt:lpstr>
      <vt:lpstr>PowerPoint-presentatie</vt:lpstr>
      <vt:lpstr>Agrarische sector</vt:lpstr>
      <vt:lpstr>Getallen en feiten</vt:lpstr>
      <vt:lpstr>Gezondheid</vt:lpstr>
      <vt:lpstr>Standpunten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Leo Cuijpers</dc:creator>
  <cp:lastModifiedBy>LeoC</cp:lastModifiedBy>
  <cp:revision>15</cp:revision>
  <dcterms:created xsi:type="dcterms:W3CDTF">2013-11-20T14:58:17Z</dcterms:created>
  <dcterms:modified xsi:type="dcterms:W3CDTF">2014-03-06T00:43:08Z</dcterms:modified>
</cp:coreProperties>
</file>